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1" r:id="rId5"/>
    <p:sldId id="276" r:id="rId6"/>
    <p:sldId id="275" r:id="rId7"/>
    <p:sldId id="272" r:id="rId8"/>
    <p:sldId id="278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7C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6633F-C72E-4399-B3FF-12E87053AD7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5_4" csCatId="accent5" phldr="1"/>
      <dgm:spPr/>
    </dgm:pt>
    <dgm:pt modelId="{ED8ED43C-BD2B-4011-8AA6-54605AC01823}">
      <dgm:prSet phldrT="[Κείμενο]"/>
      <dgm:spPr/>
      <dgm:t>
        <a:bodyPr/>
        <a:lstStyle/>
        <a:p>
          <a:r>
            <a:rPr lang="es-ES" dirty="0"/>
            <a:t>Beneficiario/a de prestación por desempleo por 12 meses</a:t>
          </a:r>
        </a:p>
      </dgm:t>
    </dgm:pt>
    <dgm:pt modelId="{0B07C73A-B056-4A62-B310-A3119F8626B8}" type="parTrans" cxnId="{8968D40C-F127-4FE3-B06D-A6AE09C3C446}">
      <dgm:prSet/>
      <dgm:spPr/>
      <dgm:t>
        <a:bodyPr/>
        <a:lstStyle/>
        <a:p>
          <a:endParaRPr lang="el-GR"/>
        </a:p>
      </dgm:t>
    </dgm:pt>
    <dgm:pt modelId="{C18C3ED4-BB39-4F3D-B791-C4D39413C740}" type="sibTrans" cxnId="{8968D40C-F127-4FE3-B06D-A6AE09C3C446}">
      <dgm:prSet/>
      <dgm:spPr/>
      <dgm:t>
        <a:bodyPr/>
        <a:lstStyle/>
        <a:p>
          <a:endParaRPr lang="el-GR"/>
        </a:p>
      </dgm:t>
    </dgm:pt>
    <dgm:pt modelId="{E53394D5-1279-4185-9245-2D3EEB93199F}">
      <dgm:prSet phldrT="[Κείμενο]"/>
      <dgm:spPr/>
      <dgm:t>
        <a:bodyPr/>
        <a:lstStyle/>
        <a:p>
          <a:r>
            <a:rPr lang="es-ES"/>
            <a:t>Prueba de recursos</a:t>
          </a:r>
        </a:p>
      </dgm:t>
    </dgm:pt>
    <dgm:pt modelId="{CE22CFC1-F7D5-4CDE-8731-041479D0BA24}" type="parTrans" cxnId="{6EDF0E4C-D8F2-4294-8BCB-2BAF2EF5C5DD}">
      <dgm:prSet/>
      <dgm:spPr/>
      <dgm:t>
        <a:bodyPr/>
        <a:lstStyle/>
        <a:p>
          <a:endParaRPr lang="el-GR"/>
        </a:p>
      </dgm:t>
    </dgm:pt>
    <dgm:pt modelId="{CE8DBEA4-596F-4C5F-9D62-796C55D49C35}" type="sibTrans" cxnId="{6EDF0E4C-D8F2-4294-8BCB-2BAF2EF5C5DD}">
      <dgm:prSet/>
      <dgm:spPr/>
      <dgm:t>
        <a:bodyPr/>
        <a:lstStyle/>
        <a:p>
          <a:endParaRPr lang="el-GR"/>
        </a:p>
      </dgm:t>
    </dgm:pt>
    <dgm:pt modelId="{5C8BC0FE-B37E-48D9-A90D-7006CBA79CF5}">
      <dgm:prSet phldrT="[Κείμενο]"/>
      <dgm:spPr/>
      <dgm:t>
        <a:bodyPr/>
        <a:lstStyle/>
        <a:p>
          <a:r>
            <a:rPr lang="es-ES"/>
            <a:t>Prestación por desempleo de larga duración a tanto alzado</a:t>
          </a:r>
        </a:p>
      </dgm:t>
    </dgm:pt>
    <dgm:pt modelId="{170F0AC1-5351-465C-A021-BE831B203639}" type="parTrans" cxnId="{BB6FF2D0-B13E-4E60-9D31-63A313190A2F}">
      <dgm:prSet/>
      <dgm:spPr/>
      <dgm:t>
        <a:bodyPr/>
        <a:lstStyle/>
        <a:p>
          <a:endParaRPr lang="el-GR"/>
        </a:p>
      </dgm:t>
    </dgm:pt>
    <dgm:pt modelId="{E182986D-A425-4F21-A2FE-34F1AA1B64C9}" type="sibTrans" cxnId="{BB6FF2D0-B13E-4E60-9D31-63A313190A2F}">
      <dgm:prSet/>
      <dgm:spPr/>
      <dgm:t>
        <a:bodyPr/>
        <a:lstStyle/>
        <a:p>
          <a:endParaRPr lang="el-GR"/>
        </a:p>
      </dgm:t>
    </dgm:pt>
    <dgm:pt modelId="{70104C58-D68E-4B07-B309-DBA219C622C9}">
      <dgm:prSet/>
      <dgm:spPr/>
      <dgm:t>
        <a:bodyPr/>
        <a:lstStyle/>
        <a:p>
          <a:r>
            <a:rPr lang="es-ES"/>
            <a:t>Período de 12 meses</a:t>
          </a:r>
        </a:p>
      </dgm:t>
    </dgm:pt>
    <dgm:pt modelId="{BCF27DD5-D74A-4385-81A0-DEC1EE26BF9D}" type="parTrans" cxnId="{4ABB9327-24A7-4887-A805-C8C139B80F4A}">
      <dgm:prSet/>
      <dgm:spPr/>
      <dgm:t>
        <a:bodyPr/>
        <a:lstStyle/>
        <a:p>
          <a:endParaRPr lang="el-GR"/>
        </a:p>
      </dgm:t>
    </dgm:pt>
    <dgm:pt modelId="{03E863EC-1678-4B33-9506-E380DF6C9969}" type="sibTrans" cxnId="{4ABB9327-24A7-4887-A805-C8C139B80F4A}">
      <dgm:prSet/>
      <dgm:spPr/>
      <dgm:t>
        <a:bodyPr/>
        <a:lstStyle/>
        <a:p>
          <a:endParaRPr lang="el-GR"/>
        </a:p>
      </dgm:t>
    </dgm:pt>
    <dgm:pt modelId="{3103A81E-72E5-4B89-91DC-FDED652B26D6}" type="pres">
      <dgm:prSet presAssocID="{C8C6633F-C72E-4399-B3FF-12E87053AD7E}" presName="linearFlow" presStyleCnt="0">
        <dgm:presLayoutVars>
          <dgm:dir/>
          <dgm:resizeHandles val="exact"/>
        </dgm:presLayoutVars>
      </dgm:prSet>
      <dgm:spPr/>
    </dgm:pt>
    <dgm:pt modelId="{103CC713-8AE0-4382-9C9B-DE17108A0A02}" type="pres">
      <dgm:prSet presAssocID="{ED8ED43C-BD2B-4011-8AA6-54605AC01823}" presName="comp" presStyleCnt="0"/>
      <dgm:spPr/>
    </dgm:pt>
    <dgm:pt modelId="{AFC8BBBC-4229-4864-949D-A04EF7FCC663}" type="pres">
      <dgm:prSet presAssocID="{ED8ED43C-BD2B-4011-8AA6-54605AC01823}" presName="rect2" presStyleLbl="node1" presStyleIdx="0" presStyleCnt="4">
        <dgm:presLayoutVars>
          <dgm:bulletEnabled val="1"/>
        </dgm:presLayoutVars>
      </dgm:prSet>
      <dgm:spPr/>
    </dgm:pt>
    <dgm:pt modelId="{FDD540DC-251D-4BDC-88EE-1C6EF6D86B2C}" type="pres">
      <dgm:prSet presAssocID="{ED8ED43C-BD2B-4011-8AA6-54605AC01823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D9F207A5-078D-47DC-B33A-AE2C92AF5FE0}" type="pres">
      <dgm:prSet presAssocID="{C18C3ED4-BB39-4F3D-B791-C4D39413C740}" presName="sibTrans" presStyleCnt="0"/>
      <dgm:spPr/>
    </dgm:pt>
    <dgm:pt modelId="{BB32244C-40E8-482E-937B-039CAE78124B}" type="pres">
      <dgm:prSet presAssocID="{E53394D5-1279-4185-9245-2D3EEB93199F}" presName="comp" presStyleCnt="0"/>
      <dgm:spPr/>
    </dgm:pt>
    <dgm:pt modelId="{0EDBA4BE-1A7D-48F0-BB23-48602ABDC6D1}" type="pres">
      <dgm:prSet presAssocID="{E53394D5-1279-4185-9245-2D3EEB93199F}" presName="rect2" presStyleLbl="node1" presStyleIdx="1" presStyleCnt="4">
        <dgm:presLayoutVars>
          <dgm:bulletEnabled val="1"/>
        </dgm:presLayoutVars>
      </dgm:prSet>
      <dgm:spPr/>
    </dgm:pt>
    <dgm:pt modelId="{42695806-E744-4A9F-B296-32A4A71897E4}" type="pres">
      <dgm:prSet presAssocID="{E53394D5-1279-4185-9245-2D3EEB93199F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02ABE78-2897-4C57-9BEC-46A5DCD6B42A}" type="pres">
      <dgm:prSet presAssocID="{CE8DBEA4-596F-4C5F-9D62-796C55D49C35}" presName="sibTrans" presStyleCnt="0"/>
      <dgm:spPr/>
    </dgm:pt>
    <dgm:pt modelId="{4B82D338-187F-4AB4-9E0B-0B511AAB6195}" type="pres">
      <dgm:prSet presAssocID="{5C8BC0FE-B37E-48D9-A90D-7006CBA79CF5}" presName="comp" presStyleCnt="0"/>
      <dgm:spPr/>
    </dgm:pt>
    <dgm:pt modelId="{A8F1DB64-B1B9-4BD4-AF3A-3F7D9F8C53A9}" type="pres">
      <dgm:prSet presAssocID="{5C8BC0FE-B37E-48D9-A90D-7006CBA79CF5}" presName="rect2" presStyleLbl="node1" presStyleIdx="2" presStyleCnt="4">
        <dgm:presLayoutVars>
          <dgm:bulletEnabled val="1"/>
        </dgm:presLayoutVars>
      </dgm:prSet>
      <dgm:spPr/>
    </dgm:pt>
    <dgm:pt modelId="{6E62AC56-7680-439F-B201-B362D8F20EE5}" type="pres">
      <dgm:prSet presAssocID="{5C8BC0FE-B37E-48D9-A90D-7006CBA79CF5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80C43B8-45EE-4A3C-A132-8E8930639DE6}" type="pres">
      <dgm:prSet presAssocID="{E182986D-A425-4F21-A2FE-34F1AA1B64C9}" presName="sibTrans" presStyleCnt="0"/>
      <dgm:spPr/>
    </dgm:pt>
    <dgm:pt modelId="{923AE1A9-ED95-4110-8C7F-D862C12BBFD6}" type="pres">
      <dgm:prSet presAssocID="{70104C58-D68E-4B07-B309-DBA219C622C9}" presName="comp" presStyleCnt="0"/>
      <dgm:spPr/>
    </dgm:pt>
    <dgm:pt modelId="{00D890F2-AAB6-4FA8-9F31-3D76CA0E05E4}" type="pres">
      <dgm:prSet presAssocID="{70104C58-D68E-4B07-B309-DBA219C622C9}" presName="rect2" presStyleLbl="node1" presStyleIdx="3" presStyleCnt="4">
        <dgm:presLayoutVars>
          <dgm:bulletEnabled val="1"/>
        </dgm:presLayoutVars>
      </dgm:prSet>
      <dgm:spPr/>
    </dgm:pt>
    <dgm:pt modelId="{E06F6C87-CAA1-4E10-893B-162F1EFC0F9C}" type="pres">
      <dgm:prSet presAssocID="{70104C58-D68E-4B07-B309-DBA219C622C9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8A172B0C-2188-4D89-AF82-3EC13F95243C}" type="presOf" srcId="{5C8BC0FE-B37E-48D9-A90D-7006CBA79CF5}" destId="{A8F1DB64-B1B9-4BD4-AF3A-3F7D9F8C53A9}" srcOrd="0" destOrd="0" presId="urn:microsoft.com/office/officeart/2008/layout/AlternatingPictureBlocks"/>
    <dgm:cxn modelId="{8968D40C-F127-4FE3-B06D-A6AE09C3C446}" srcId="{C8C6633F-C72E-4399-B3FF-12E87053AD7E}" destId="{ED8ED43C-BD2B-4011-8AA6-54605AC01823}" srcOrd="0" destOrd="0" parTransId="{0B07C73A-B056-4A62-B310-A3119F8626B8}" sibTransId="{C18C3ED4-BB39-4F3D-B791-C4D39413C740}"/>
    <dgm:cxn modelId="{4ABB9327-24A7-4887-A805-C8C139B80F4A}" srcId="{C8C6633F-C72E-4399-B3FF-12E87053AD7E}" destId="{70104C58-D68E-4B07-B309-DBA219C622C9}" srcOrd="3" destOrd="0" parTransId="{BCF27DD5-D74A-4385-81A0-DEC1EE26BF9D}" sibTransId="{03E863EC-1678-4B33-9506-E380DF6C9969}"/>
    <dgm:cxn modelId="{92EEA73A-648C-43D5-AA6E-2680B05411F4}" type="presOf" srcId="{E53394D5-1279-4185-9245-2D3EEB93199F}" destId="{0EDBA4BE-1A7D-48F0-BB23-48602ABDC6D1}" srcOrd="0" destOrd="0" presId="urn:microsoft.com/office/officeart/2008/layout/AlternatingPictureBlocks"/>
    <dgm:cxn modelId="{0E5E0768-4D22-494F-B113-76F5A9AF3144}" type="presOf" srcId="{ED8ED43C-BD2B-4011-8AA6-54605AC01823}" destId="{AFC8BBBC-4229-4864-949D-A04EF7FCC663}" srcOrd="0" destOrd="0" presId="urn:microsoft.com/office/officeart/2008/layout/AlternatingPictureBlocks"/>
    <dgm:cxn modelId="{6EDF0E4C-D8F2-4294-8BCB-2BAF2EF5C5DD}" srcId="{C8C6633F-C72E-4399-B3FF-12E87053AD7E}" destId="{E53394D5-1279-4185-9245-2D3EEB93199F}" srcOrd="1" destOrd="0" parTransId="{CE22CFC1-F7D5-4CDE-8731-041479D0BA24}" sibTransId="{CE8DBEA4-596F-4C5F-9D62-796C55D49C35}"/>
    <dgm:cxn modelId="{8C148B9E-8FB0-434F-973A-95167BE8C69A}" type="presOf" srcId="{C8C6633F-C72E-4399-B3FF-12E87053AD7E}" destId="{3103A81E-72E5-4B89-91DC-FDED652B26D6}" srcOrd="0" destOrd="0" presId="urn:microsoft.com/office/officeart/2008/layout/AlternatingPictureBlocks"/>
    <dgm:cxn modelId="{540404B8-DF86-44DF-BEBF-D270D993B1C6}" type="presOf" srcId="{70104C58-D68E-4B07-B309-DBA219C622C9}" destId="{00D890F2-AAB6-4FA8-9F31-3D76CA0E05E4}" srcOrd="0" destOrd="0" presId="urn:microsoft.com/office/officeart/2008/layout/AlternatingPictureBlocks"/>
    <dgm:cxn modelId="{BB6FF2D0-B13E-4E60-9D31-63A313190A2F}" srcId="{C8C6633F-C72E-4399-B3FF-12E87053AD7E}" destId="{5C8BC0FE-B37E-48D9-A90D-7006CBA79CF5}" srcOrd="2" destOrd="0" parTransId="{170F0AC1-5351-465C-A021-BE831B203639}" sibTransId="{E182986D-A425-4F21-A2FE-34F1AA1B64C9}"/>
    <dgm:cxn modelId="{DEBE8299-0CA7-4A24-B214-64E27AAAC006}" type="presParOf" srcId="{3103A81E-72E5-4B89-91DC-FDED652B26D6}" destId="{103CC713-8AE0-4382-9C9B-DE17108A0A02}" srcOrd="0" destOrd="0" presId="urn:microsoft.com/office/officeart/2008/layout/AlternatingPictureBlocks"/>
    <dgm:cxn modelId="{C6AF425E-DC8E-42F4-90ED-7B59CD3A0C48}" type="presParOf" srcId="{103CC713-8AE0-4382-9C9B-DE17108A0A02}" destId="{AFC8BBBC-4229-4864-949D-A04EF7FCC663}" srcOrd="0" destOrd="0" presId="urn:microsoft.com/office/officeart/2008/layout/AlternatingPictureBlocks"/>
    <dgm:cxn modelId="{410E7FBB-EC31-4071-8B0C-0F3C3E05D281}" type="presParOf" srcId="{103CC713-8AE0-4382-9C9B-DE17108A0A02}" destId="{FDD540DC-251D-4BDC-88EE-1C6EF6D86B2C}" srcOrd="1" destOrd="0" presId="urn:microsoft.com/office/officeart/2008/layout/AlternatingPictureBlocks"/>
    <dgm:cxn modelId="{A217482E-E353-40CC-A5BF-DA18BB167E60}" type="presParOf" srcId="{3103A81E-72E5-4B89-91DC-FDED652B26D6}" destId="{D9F207A5-078D-47DC-B33A-AE2C92AF5FE0}" srcOrd="1" destOrd="0" presId="urn:microsoft.com/office/officeart/2008/layout/AlternatingPictureBlocks"/>
    <dgm:cxn modelId="{929E2B28-224A-4509-99E0-FF871B0E9228}" type="presParOf" srcId="{3103A81E-72E5-4B89-91DC-FDED652B26D6}" destId="{BB32244C-40E8-482E-937B-039CAE78124B}" srcOrd="2" destOrd="0" presId="urn:microsoft.com/office/officeart/2008/layout/AlternatingPictureBlocks"/>
    <dgm:cxn modelId="{3F0913CA-8A01-47B7-9395-6A333A9AA825}" type="presParOf" srcId="{BB32244C-40E8-482E-937B-039CAE78124B}" destId="{0EDBA4BE-1A7D-48F0-BB23-48602ABDC6D1}" srcOrd="0" destOrd="0" presId="urn:microsoft.com/office/officeart/2008/layout/AlternatingPictureBlocks"/>
    <dgm:cxn modelId="{27D6E23A-F00B-4EC6-9FA6-6CDDAFFCAE12}" type="presParOf" srcId="{BB32244C-40E8-482E-937B-039CAE78124B}" destId="{42695806-E744-4A9F-B296-32A4A71897E4}" srcOrd="1" destOrd="0" presId="urn:microsoft.com/office/officeart/2008/layout/AlternatingPictureBlocks"/>
    <dgm:cxn modelId="{60D45E93-F609-4F7A-A2AD-983AB2518A68}" type="presParOf" srcId="{3103A81E-72E5-4B89-91DC-FDED652B26D6}" destId="{802ABE78-2897-4C57-9BEC-46A5DCD6B42A}" srcOrd="3" destOrd="0" presId="urn:microsoft.com/office/officeart/2008/layout/AlternatingPictureBlocks"/>
    <dgm:cxn modelId="{6EAAB571-7DCD-4F88-9690-B04519320D2F}" type="presParOf" srcId="{3103A81E-72E5-4B89-91DC-FDED652B26D6}" destId="{4B82D338-187F-4AB4-9E0B-0B511AAB6195}" srcOrd="4" destOrd="0" presId="urn:microsoft.com/office/officeart/2008/layout/AlternatingPictureBlocks"/>
    <dgm:cxn modelId="{CF87E585-897B-43B5-81CE-C14D68DD4FFE}" type="presParOf" srcId="{4B82D338-187F-4AB4-9E0B-0B511AAB6195}" destId="{A8F1DB64-B1B9-4BD4-AF3A-3F7D9F8C53A9}" srcOrd="0" destOrd="0" presId="urn:microsoft.com/office/officeart/2008/layout/AlternatingPictureBlocks"/>
    <dgm:cxn modelId="{BC8C52EA-85A1-45D0-917F-D505043CD23A}" type="presParOf" srcId="{4B82D338-187F-4AB4-9E0B-0B511AAB6195}" destId="{6E62AC56-7680-439F-B201-B362D8F20EE5}" srcOrd="1" destOrd="0" presId="urn:microsoft.com/office/officeart/2008/layout/AlternatingPictureBlocks"/>
    <dgm:cxn modelId="{DEA0B6DC-1B99-409D-BAEE-912FA90A16F8}" type="presParOf" srcId="{3103A81E-72E5-4B89-91DC-FDED652B26D6}" destId="{180C43B8-45EE-4A3C-A132-8E8930639DE6}" srcOrd="5" destOrd="0" presId="urn:microsoft.com/office/officeart/2008/layout/AlternatingPictureBlocks"/>
    <dgm:cxn modelId="{AFC11A0C-FAF6-4FCA-AEC2-10F2483EF7C3}" type="presParOf" srcId="{3103A81E-72E5-4B89-91DC-FDED652B26D6}" destId="{923AE1A9-ED95-4110-8C7F-D862C12BBFD6}" srcOrd="6" destOrd="0" presId="urn:microsoft.com/office/officeart/2008/layout/AlternatingPictureBlocks"/>
    <dgm:cxn modelId="{6AD7FE74-669E-4873-AF21-F440283988E1}" type="presParOf" srcId="{923AE1A9-ED95-4110-8C7F-D862C12BBFD6}" destId="{00D890F2-AAB6-4FA8-9F31-3D76CA0E05E4}" srcOrd="0" destOrd="0" presId="urn:microsoft.com/office/officeart/2008/layout/AlternatingPictureBlocks"/>
    <dgm:cxn modelId="{A24AB1B5-0DA0-4398-B145-04D64AE09C34}" type="presParOf" srcId="{923AE1A9-ED95-4110-8C7F-D862C12BBFD6}" destId="{E06F6C87-CAA1-4E10-893B-162F1EFC0F9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F81F9-E8FA-48B4-9DFB-21727413DC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467CC8-42D1-4226-8717-194AA56F53EC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/>
            <a:t>Mejorar la cobertura</a:t>
          </a:r>
        </a:p>
      </dgm:t>
    </dgm:pt>
    <dgm:pt modelId="{A87C229E-A2A4-4333-9934-6F4A8006EA49}" type="parTrans" cxnId="{4238DF32-4B02-40F7-A731-C3FF2B1C471D}">
      <dgm:prSet/>
      <dgm:spPr/>
      <dgm:t>
        <a:bodyPr/>
        <a:lstStyle/>
        <a:p>
          <a:endParaRPr lang="el-GR"/>
        </a:p>
      </dgm:t>
    </dgm:pt>
    <dgm:pt modelId="{9AE0209A-6240-4B00-957A-7B717467AC82}" type="sibTrans" cxnId="{4238DF32-4B02-40F7-A731-C3FF2B1C471D}">
      <dgm:prSet/>
      <dgm:spPr/>
      <dgm:t>
        <a:bodyPr/>
        <a:lstStyle/>
        <a:p>
          <a:endParaRPr lang="el-GR"/>
        </a:p>
      </dgm:t>
    </dgm:pt>
    <dgm:pt modelId="{A6E53490-637C-47E5-813F-C825BE812A06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/>
            <a:t>promover la participación inclusiva en el MT</a:t>
          </a:r>
        </a:p>
      </dgm:t>
    </dgm:pt>
    <dgm:pt modelId="{EB3FD909-6496-4FB5-9387-FCD230C2425E}" type="parTrans" cxnId="{ADED2846-877B-4DF3-9D58-5FEAD35C5732}">
      <dgm:prSet/>
      <dgm:spPr/>
      <dgm:t>
        <a:bodyPr/>
        <a:lstStyle/>
        <a:p>
          <a:endParaRPr lang="el-GR"/>
        </a:p>
      </dgm:t>
    </dgm:pt>
    <dgm:pt modelId="{7A4F2F94-3400-4674-A710-44C143D0AD97}" type="sibTrans" cxnId="{ADED2846-877B-4DF3-9D58-5FEAD35C5732}">
      <dgm:prSet/>
      <dgm:spPr/>
      <dgm:t>
        <a:bodyPr/>
        <a:lstStyle/>
        <a:p>
          <a:endParaRPr lang="el-GR"/>
        </a:p>
      </dgm:t>
    </dgm:pt>
    <dgm:pt modelId="{C846D442-9E8B-4717-B248-D0516388E282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/>
            <a:t>Mejorar la eficiencia y la eficacia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1677B12B-8E26-4871-BAED-DDD581116CA2}" type="parTrans" cxnId="{1EC25597-BEBB-4B14-82CD-0081574D0A62}">
      <dgm:prSet/>
      <dgm:spPr/>
      <dgm:t>
        <a:bodyPr/>
        <a:lstStyle/>
        <a:p>
          <a:endParaRPr lang="el-GR"/>
        </a:p>
      </dgm:t>
    </dgm:pt>
    <dgm:pt modelId="{893AD7B7-CCCB-4115-826C-4254ABA33FA5}" type="sibTrans" cxnId="{1EC25597-BEBB-4B14-82CD-0081574D0A62}">
      <dgm:prSet/>
      <dgm:spPr/>
      <dgm:t>
        <a:bodyPr/>
        <a:lstStyle/>
        <a:p>
          <a:endParaRPr lang="el-GR"/>
        </a:p>
      </dgm:t>
    </dgm:pt>
    <dgm:pt modelId="{75204791-EB1E-4D1E-BEEE-C9ED08E10FC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/>
            <a:t>Distribución equitativa</a:t>
          </a:r>
        </a:p>
      </dgm:t>
    </dgm:pt>
    <dgm:pt modelId="{EC75D279-5C56-4C0A-B19B-2894773C1C92}" type="parTrans" cxnId="{531E133B-4F69-4B26-A38F-9BE756D86E86}">
      <dgm:prSet/>
      <dgm:spPr/>
      <dgm:t>
        <a:bodyPr/>
        <a:lstStyle/>
        <a:p>
          <a:endParaRPr lang="el-GR"/>
        </a:p>
      </dgm:t>
    </dgm:pt>
    <dgm:pt modelId="{382465EC-EF91-46D1-9030-6E78153D780C}" type="sibTrans" cxnId="{531E133B-4F69-4B26-A38F-9BE756D86E86}">
      <dgm:prSet/>
      <dgm:spPr/>
      <dgm:t>
        <a:bodyPr/>
        <a:lstStyle/>
        <a:p>
          <a:endParaRPr lang="el-GR"/>
        </a:p>
      </dgm:t>
    </dgm:pt>
    <dgm:pt modelId="{DE7D079E-6E5B-4D93-9457-73427890351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/>
            <a:t>Fortalecer la red de seguridad social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5AD215CC-F408-4F58-8FDC-E3520D57CC0E}" type="parTrans" cxnId="{AC74F3F4-8607-4F66-88AD-82FA5AE92236}">
      <dgm:prSet/>
      <dgm:spPr/>
      <dgm:t>
        <a:bodyPr/>
        <a:lstStyle/>
        <a:p>
          <a:endParaRPr lang="el-GR"/>
        </a:p>
      </dgm:t>
    </dgm:pt>
    <dgm:pt modelId="{951E5326-E8C4-4FA7-9839-536E93587538}" type="sibTrans" cxnId="{AC74F3F4-8607-4F66-88AD-82FA5AE92236}">
      <dgm:prSet/>
      <dgm:spPr/>
      <dgm:t>
        <a:bodyPr/>
        <a:lstStyle/>
        <a:p>
          <a:endParaRPr lang="el-GR"/>
        </a:p>
      </dgm:t>
    </dgm:pt>
    <dgm:pt modelId="{187DE090-A562-4670-9174-9BBBFF95CA24}" type="pres">
      <dgm:prSet presAssocID="{A4FF81F9-E8FA-48B4-9DFB-21727413DC6A}" presName="CompostProcess" presStyleCnt="0">
        <dgm:presLayoutVars>
          <dgm:dir/>
          <dgm:resizeHandles val="exact"/>
        </dgm:presLayoutVars>
      </dgm:prSet>
      <dgm:spPr/>
    </dgm:pt>
    <dgm:pt modelId="{3DF90F9B-2F42-4CA2-ACA8-B934158A8E6E}" type="pres">
      <dgm:prSet presAssocID="{A4FF81F9-E8FA-48B4-9DFB-21727413DC6A}" presName="arrow" presStyleLbl="bgShp" presStyleIdx="0" presStyleCnt="1" custLinFactNeighborX="1500" custLinFactNeighborY="2431"/>
      <dgm:spPr>
        <a:solidFill>
          <a:srgbClr val="4497C0"/>
        </a:solidFill>
      </dgm:spPr>
    </dgm:pt>
    <dgm:pt modelId="{3D970605-5717-4381-8672-2A15CB3799C2}" type="pres">
      <dgm:prSet presAssocID="{A4FF81F9-E8FA-48B4-9DFB-21727413DC6A}" presName="linearProcess" presStyleCnt="0"/>
      <dgm:spPr/>
    </dgm:pt>
    <dgm:pt modelId="{BBABCAF5-23B0-4A74-9089-50D77500F42E}" type="pres">
      <dgm:prSet presAssocID="{AD467CC8-42D1-4226-8717-194AA56F53EC}" presName="textNode" presStyleLbl="node1" presStyleIdx="0" presStyleCnt="5">
        <dgm:presLayoutVars>
          <dgm:bulletEnabled val="1"/>
        </dgm:presLayoutVars>
      </dgm:prSet>
      <dgm:spPr/>
    </dgm:pt>
    <dgm:pt modelId="{C539A655-43FC-4A55-9B1C-B83D11DFB33F}" type="pres">
      <dgm:prSet presAssocID="{9AE0209A-6240-4B00-957A-7B717467AC82}" presName="sibTrans" presStyleCnt="0"/>
      <dgm:spPr/>
    </dgm:pt>
    <dgm:pt modelId="{40FB6323-A9F0-4ED4-829C-759199F77D62}" type="pres">
      <dgm:prSet presAssocID="{75204791-EB1E-4D1E-BEEE-C9ED08E10FCD}" presName="textNode" presStyleLbl="node1" presStyleIdx="1" presStyleCnt="5">
        <dgm:presLayoutVars>
          <dgm:bulletEnabled val="1"/>
        </dgm:presLayoutVars>
      </dgm:prSet>
      <dgm:spPr/>
    </dgm:pt>
    <dgm:pt modelId="{52A3CAD6-97CA-499F-BA89-66B9E7419B93}" type="pres">
      <dgm:prSet presAssocID="{382465EC-EF91-46D1-9030-6E78153D780C}" presName="sibTrans" presStyleCnt="0"/>
      <dgm:spPr/>
    </dgm:pt>
    <dgm:pt modelId="{771902CE-70C5-48F3-B6D4-0083D3C3DD5F}" type="pres">
      <dgm:prSet presAssocID="{DE7D079E-6E5B-4D93-9457-73427890351B}" presName="textNode" presStyleLbl="node1" presStyleIdx="2" presStyleCnt="5">
        <dgm:presLayoutVars>
          <dgm:bulletEnabled val="1"/>
        </dgm:presLayoutVars>
      </dgm:prSet>
      <dgm:spPr/>
    </dgm:pt>
    <dgm:pt modelId="{97CFAE8F-B6A9-4CEC-BF4C-239DFC755BC1}" type="pres">
      <dgm:prSet presAssocID="{951E5326-E8C4-4FA7-9839-536E93587538}" presName="sibTrans" presStyleCnt="0"/>
      <dgm:spPr/>
    </dgm:pt>
    <dgm:pt modelId="{FCB21B7D-5391-42E4-8E09-7816CFAF4A7C}" type="pres">
      <dgm:prSet presAssocID="{A6E53490-637C-47E5-813F-C825BE812A06}" presName="textNode" presStyleLbl="node1" presStyleIdx="3" presStyleCnt="5">
        <dgm:presLayoutVars>
          <dgm:bulletEnabled val="1"/>
        </dgm:presLayoutVars>
      </dgm:prSet>
      <dgm:spPr/>
    </dgm:pt>
    <dgm:pt modelId="{B96BC39E-0445-45B7-A112-08D647F0997A}" type="pres">
      <dgm:prSet presAssocID="{7A4F2F94-3400-4674-A710-44C143D0AD97}" presName="sibTrans" presStyleCnt="0"/>
      <dgm:spPr/>
    </dgm:pt>
    <dgm:pt modelId="{FBDF2F31-28A7-49ED-8E30-687783EF0A42}" type="pres">
      <dgm:prSet presAssocID="{C846D442-9E8B-4717-B248-D0516388E28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238DF32-4B02-40F7-A731-C3FF2B1C471D}" srcId="{A4FF81F9-E8FA-48B4-9DFB-21727413DC6A}" destId="{AD467CC8-42D1-4226-8717-194AA56F53EC}" srcOrd="0" destOrd="0" parTransId="{A87C229E-A2A4-4333-9934-6F4A8006EA49}" sibTransId="{9AE0209A-6240-4B00-957A-7B717467AC82}"/>
    <dgm:cxn modelId="{531E133B-4F69-4B26-A38F-9BE756D86E86}" srcId="{A4FF81F9-E8FA-48B4-9DFB-21727413DC6A}" destId="{75204791-EB1E-4D1E-BEEE-C9ED08E10FCD}" srcOrd="1" destOrd="0" parTransId="{EC75D279-5C56-4C0A-B19B-2894773C1C92}" sibTransId="{382465EC-EF91-46D1-9030-6E78153D780C}"/>
    <dgm:cxn modelId="{ADED2846-877B-4DF3-9D58-5FEAD35C5732}" srcId="{A4FF81F9-E8FA-48B4-9DFB-21727413DC6A}" destId="{A6E53490-637C-47E5-813F-C825BE812A06}" srcOrd="3" destOrd="0" parTransId="{EB3FD909-6496-4FB5-9387-FCD230C2425E}" sibTransId="{7A4F2F94-3400-4674-A710-44C143D0AD97}"/>
    <dgm:cxn modelId="{19C07648-B310-4973-B487-7C5B7A657B05}" type="presOf" srcId="{C846D442-9E8B-4717-B248-D0516388E282}" destId="{FBDF2F31-28A7-49ED-8E30-687783EF0A42}" srcOrd="0" destOrd="0" presId="urn:microsoft.com/office/officeart/2005/8/layout/hProcess9"/>
    <dgm:cxn modelId="{D4EACE6D-AB8B-43C2-8A54-B9587D9E16CA}" type="presOf" srcId="{AD467CC8-42D1-4226-8717-194AA56F53EC}" destId="{BBABCAF5-23B0-4A74-9089-50D77500F42E}" srcOrd="0" destOrd="0" presId="urn:microsoft.com/office/officeart/2005/8/layout/hProcess9"/>
    <dgm:cxn modelId="{D3D6BF80-E7C0-40BF-A969-3B0AA8F873D6}" type="presOf" srcId="{A6E53490-637C-47E5-813F-C825BE812A06}" destId="{FCB21B7D-5391-42E4-8E09-7816CFAF4A7C}" srcOrd="0" destOrd="0" presId="urn:microsoft.com/office/officeart/2005/8/layout/hProcess9"/>
    <dgm:cxn modelId="{4A94C695-D0F3-4A07-8961-1BA48BA27B61}" type="presOf" srcId="{A4FF81F9-E8FA-48B4-9DFB-21727413DC6A}" destId="{187DE090-A562-4670-9174-9BBBFF95CA24}" srcOrd="0" destOrd="0" presId="urn:microsoft.com/office/officeart/2005/8/layout/hProcess9"/>
    <dgm:cxn modelId="{1EC25597-BEBB-4B14-82CD-0081574D0A62}" srcId="{A4FF81F9-E8FA-48B4-9DFB-21727413DC6A}" destId="{C846D442-9E8B-4717-B248-D0516388E282}" srcOrd="4" destOrd="0" parTransId="{1677B12B-8E26-4871-BAED-DDD581116CA2}" sibTransId="{893AD7B7-CCCB-4115-826C-4254ABA33FA5}"/>
    <dgm:cxn modelId="{C8EAFD97-0F15-4ECE-A45E-433BE1B7BEA1}" type="presOf" srcId="{DE7D079E-6E5B-4D93-9457-73427890351B}" destId="{771902CE-70C5-48F3-B6D4-0083D3C3DD5F}" srcOrd="0" destOrd="0" presId="urn:microsoft.com/office/officeart/2005/8/layout/hProcess9"/>
    <dgm:cxn modelId="{7FCBD1ED-CFDA-4061-9B45-5C24223BFDA7}" type="presOf" srcId="{75204791-EB1E-4D1E-BEEE-C9ED08E10FCD}" destId="{40FB6323-A9F0-4ED4-829C-759199F77D62}" srcOrd="0" destOrd="0" presId="urn:microsoft.com/office/officeart/2005/8/layout/hProcess9"/>
    <dgm:cxn modelId="{AC74F3F4-8607-4F66-88AD-82FA5AE92236}" srcId="{A4FF81F9-E8FA-48B4-9DFB-21727413DC6A}" destId="{DE7D079E-6E5B-4D93-9457-73427890351B}" srcOrd="2" destOrd="0" parTransId="{5AD215CC-F408-4F58-8FDC-E3520D57CC0E}" sibTransId="{951E5326-E8C4-4FA7-9839-536E93587538}"/>
    <dgm:cxn modelId="{D342DFE1-7440-4AFC-8EA1-B72DAA78DDAC}" type="presParOf" srcId="{187DE090-A562-4670-9174-9BBBFF95CA24}" destId="{3DF90F9B-2F42-4CA2-ACA8-B934158A8E6E}" srcOrd="0" destOrd="0" presId="urn:microsoft.com/office/officeart/2005/8/layout/hProcess9"/>
    <dgm:cxn modelId="{8AA0256C-B7BE-4528-B3E9-0BF72C4ACC7C}" type="presParOf" srcId="{187DE090-A562-4670-9174-9BBBFF95CA24}" destId="{3D970605-5717-4381-8672-2A15CB3799C2}" srcOrd="1" destOrd="0" presId="urn:microsoft.com/office/officeart/2005/8/layout/hProcess9"/>
    <dgm:cxn modelId="{B62ED574-AA4D-441C-AFE4-E1009DBC3320}" type="presParOf" srcId="{3D970605-5717-4381-8672-2A15CB3799C2}" destId="{BBABCAF5-23B0-4A74-9089-50D77500F42E}" srcOrd="0" destOrd="0" presId="urn:microsoft.com/office/officeart/2005/8/layout/hProcess9"/>
    <dgm:cxn modelId="{B1444A6A-9DEA-463E-A67F-58DDBCBD0B08}" type="presParOf" srcId="{3D970605-5717-4381-8672-2A15CB3799C2}" destId="{C539A655-43FC-4A55-9B1C-B83D11DFB33F}" srcOrd="1" destOrd="0" presId="urn:microsoft.com/office/officeart/2005/8/layout/hProcess9"/>
    <dgm:cxn modelId="{E4D00962-E90B-4A80-A869-432723C547B8}" type="presParOf" srcId="{3D970605-5717-4381-8672-2A15CB3799C2}" destId="{40FB6323-A9F0-4ED4-829C-759199F77D62}" srcOrd="2" destOrd="0" presId="urn:microsoft.com/office/officeart/2005/8/layout/hProcess9"/>
    <dgm:cxn modelId="{F838CB6C-AC7E-4C25-8DE9-656BFEC232FC}" type="presParOf" srcId="{3D970605-5717-4381-8672-2A15CB3799C2}" destId="{52A3CAD6-97CA-499F-BA89-66B9E7419B93}" srcOrd="3" destOrd="0" presId="urn:microsoft.com/office/officeart/2005/8/layout/hProcess9"/>
    <dgm:cxn modelId="{E3D099E4-321D-4BA5-9BBB-7B5EDD724777}" type="presParOf" srcId="{3D970605-5717-4381-8672-2A15CB3799C2}" destId="{771902CE-70C5-48F3-B6D4-0083D3C3DD5F}" srcOrd="4" destOrd="0" presId="urn:microsoft.com/office/officeart/2005/8/layout/hProcess9"/>
    <dgm:cxn modelId="{108F79E8-9DC2-40F2-8E1F-7F1E1F47A412}" type="presParOf" srcId="{3D970605-5717-4381-8672-2A15CB3799C2}" destId="{97CFAE8F-B6A9-4CEC-BF4C-239DFC755BC1}" srcOrd="5" destOrd="0" presId="urn:microsoft.com/office/officeart/2005/8/layout/hProcess9"/>
    <dgm:cxn modelId="{FD9C9801-06D1-4339-BCAB-5B581C110B30}" type="presParOf" srcId="{3D970605-5717-4381-8672-2A15CB3799C2}" destId="{FCB21B7D-5391-42E4-8E09-7816CFAF4A7C}" srcOrd="6" destOrd="0" presId="urn:microsoft.com/office/officeart/2005/8/layout/hProcess9"/>
    <dgm:cxn modelId="{C12F3F95-8F9A-471D-80DD-6828AE580E45}" type="presParOf" srcId="{3D970605-5717-4381-8672-2A15CB3799C2}" destId="{B96BC39E-0445-45B7-A112-08D647F0997A}" srcOrd="7" destOrd="0" presId="urn:microsoft.com/office/officeart/2005/8/layout/hProcess9"/>
    <dgm:cxn modelId="{EEDB58C3-A97F-4312-9C14-DBEFE61285C5}" type="presParOf" srcId="{3D970605-5717-4381-8672-2A15CB3799C2}" destId="{FBDF2F31-28A7-49ED-8E30-687783EF0A4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39281-46E4-4132-A943-8165CD136E87}" type="doc">
      <dgm:prSet loTypeId="urn:microsoft.com/office/officeart/2008/layout/RadialCluster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645525A5-C4B7-4284-89F4-F643B7723ACD}">
      <dgm:prSet phldrT="[Κείμενο]" custT="1"/>
      <dgm:spPr/>
      <dgm:t>
        <a:bodyPr/>
        <a:lstStyle/>
        <a:p>
          <a:r>
            <a:rPr lang="es-ES" sz="2800" dirty="0"/>
            <a:t>Reforma de la prestación por desempleo</a:t>
          </a:r>
        </a:p>
        <a:p>
          <a:r>
            <a:rPr lang="es-ES" sz="1400" dirty="0"/>
            <a:t>(24 meses)</a:t>
          </a:r>
        </a:p>
      </dgm:t>
    </dgm:pt>
    <dgm:pt modelId="{8C652387-B2F8-4E43-A99E-DD62E23FB5D2}" type="parTrans" cxnId="{DF1D1D74-4ADC-4C4F-8226-3C007648F0C7}">
      <dgm:prSet/>
      <dgm:spPr/>
      <dgm:t>
        <a:bodyPr/>
        <a:lstStyle/>
        <a:p>
          <a:endParaRPr lang="el-GR"/>
        </a:p>
      </dgm:t>
    </dgm:pt>
    <dgm:pt modelId="{262EC3D9-72ED-4411-AC26-B2D57C9612D6}" type="sibTrans" cxnId="{DF1D1D74-4ADC-4C4F-8226-3C007648F0C7}">
      <dgm:prSet/>
      <dgm:spPr/>
      <dgm:t>
        <a:bodyPr/>
        <a:lstStyle/>
        <a:p>
          <a:endParaRPr lang="el-GR"/>
        </a:p>
      </dgm:t>
    </dgm:pt>
    <dgm:pt modelId="{BE769FC2-71F9-4118-9933-4367FBCB79C9}">
      <dgm:prSet phldrT="[Κείμενο]"/>
      <dgm:spPr/>
      <dgm:t>
        <a:bodyPr/>
        <a:lstStyle/>
        <a:p>
          <a:r>
            <a:rPr lang="es-ES"/>
            <a:t>Componente fijo</a:t>
          </a:r>
        </a:p>
      </dgm:t>
    </dgm:pt>
    <dgm:pt modelId="{757EE90E-869F-4620-B740-9A15771EFD4F}" type="parTrans" cxnId="{60E55E15-0364-4A93-B105-6C9EACE9680F}">
      <dgm:prSet/>
      <dgm:spPr/>
      <dgm:t>
        <a:bodyPr/>
        <a:lstStyle/>
        <a:p>
          <a:endParaRPr lang="el-GR"/>
        </a:p>
      </dgm:t>
    </dgm:pt>
    <dgm:pt modelId="{1D20B686-9454-4310-A0D4-2740D8470329}" type="sibTrans" cxnId="{60E55E15-0364-4A93-B105-6C9EACE9680F}">
      <dgm:prSet/>
      <dgm:spPr/>
      <dgm:t>
        <a:bodyPr/>
        <a:lstStyle/>
        <a:p>
          <a:endParaRPr lang="el-GR"/>
        </a:p>
      </dgm:t>
    </dgm:pt>
    <dgm:pt modelId="{C5CF5C34-E778-4C13-B7D9-C572F3B799B3}">
      <dgm:prSet phldrT="[Κείμενο]"/>
      <dgm:spPr/>
      <dgm:t>
        <a:bodyPr/>
        <a:lstStyle/>
        <a:p>
          <a:r>
            <a:rPr lang="es-ES"/>
            <a:t>Suplementos</a:t>
          </a:r>
        </a:p>
      </dgm:t>
    </dgm:pt>
    <dgm:pt modelId="{448F487E-175E-4F85-9BD1-3DC4C07A0B9B}" type="parTrans" cxnId="{90350873-F7D2-47DA-94C8-F85B8C218574}">
      <dgm:prSet/>
      <dgm:spPr/>
      <dgm:t>
        <a:bodyPr/>
        <a:lstStyle/>
        <a:p>
          <a:endParaRPr lang="el-GR"/>
        </a:p>
      </dgm:t>
    </dgm:pt>
    <dgm:pt modelId="{EB2DF579-D459-4F7F-A96E-EC0E4A71F921}" type="sibTrans" cxnId="{90350873-F7D2-47DA-94C8-F85B8C218574}">
      <dgm:prSet/>
      <dgm:spPr/>
      <dgm:t>
        <a:bodyPr/>
        <a:lstStyle/>
        <a:p>
          <a:endParaRPr lang="el-GR"/>
        </a:p>
      </dgm:t>
    </dgm:pt>
    <dgm:pt modelId="{DBA33A05-19CC-4E15-868C-D9136C78EC46}">
      <dgm:prSet phldrT="[Κείμενο]"/>
      <dgm:spPr/>
      <dgm:t>
        <a:bodyPr/>
        <a:lstStyle/>
        <a:p>
          <a:r>
            <a:rPr lang="es-ES"/>
            <a:t>Componente variable</a:t>
          </a:r>
        </a:p>
      </dgm:t>
    </dgm:pt>
    <dgm:pt modelId="{CC1A01FE-0D3C-46B7-B638-2518774DBC3E}" type="parTrans" cxnId="{D4223D27-3F99-4DB2-BB68-C7856C429482}">
      <dgm:prSet/>
      <dgm:spPr/>
      <dgm:t>
        <a:bodyPr/>
        <a:lstStyle/>
        <a:p>
          <a:endParaRPr lang="el-GR"/>
        </a:p>
      </dgm:t>
    </dgm:pt>
    <dgm:pt modelId="{CC4C76A2-C0E1-4DDA-B3A2-AF4CA14E2E83}" type="sibTrans" cxnId="{D4223D27-3F99-4DB2-BB68-C7856C429482}">
      <dgm:prSet/>
      <dgm:spPr/>
      <dgm:t>
        <a:bodyPr/>
        <a:lstStyle/>
        <a:p>
          <a:endParaRPr lang="el-GR"/>
        </a:p>
      </dgm:t>
    </dgm:pt>
    <dgm:pt modelId="{7304029F-2FB8-4B1D-9DD1-FAB47080D57B}">
      <dgm:prSet/>
      <dgm:spPr/>
      <dgm:t>
        <a:bodyPr/>
        <a:lstStyle/>
        <a:p>
          <a:endParaRPr lang="es-ES"/>
        </a:p>
      </dgm:t>
    </dgm:pt>
    <dgm:pt modelId="{171A8712-0ABC-41D6-BC7F-BC1DCE8DE7EE}" type="parTrans" cxnId="{E0EA63B1-2532-4ECC-B0F1-0C0118316EAB}">
      <dgm:prSet/>
      <dgm:spPr/>
      <dgm:t>
        <a:bodyPr/>
        <a:lstStyle/>
        <a:p>
          <a:endParaRPr lang="el-GR"/>
        </a:p>
      </dgm:t>
    </dgm:pt>
    <dgm:pt modelId="{CFD33C4B-7107-474E-B9F7-452D20949D95}" type="sibTrans" cxnId="{E0EA63B1-2532-4ECC-B0F1-0C0118316EAB}">
      <dgm:prSet/>
      <dgm:spPr/>
      <dgm:t>
        <a:bodyPr/>
        <a:lstStyle/>
        <a:p>
          <a:endParaRPr lang="el-GR"/>
        </a:p>
      </dgm:t>
    </dgm:pt>
    <dgm:pt modelId="{246794AF-4425-49FB-BBDA-B25C3A0A169A}">
      <dgm:prSet/>
      <dgm:spPr/>
      <dgm:t>
        <a:bodyPr/>
        <a:lstStyle/>
        <a:p>
          <a:endParaRPr lang="es-ES"/>
        </a:p>
      </dgm:t>
    </dgm:pt>
    <dgm:pt modelId="{69C2538A-4EBD-4484-BB63-7DE42FE6E5A9}" type="parTrans" cxnId="{67039926-F0A1-4483-9F7B-E37A5AD4F810}">
      <dgm:prSet/>
      <dgm:spPr/>
      <dgm:t>
        <a:bodyPr/>
        <a:lstStyle/>
        <a:p>
          <a:endParaRPr lang="el-GR"/>
        </a:p>
      </dgm:t>
    </dgm:pt>
    <dgm:pt modelId="{C05A965C-E03A-4499-9352-7BCE207C0958}" type="sibTrans" cxnId="{67039926-F0A1-4483-9F7B-E37A5AD4F810}">
      <dgm:prSet/>
      <dgm:spPr/>
      <dgm:t>
        <a:bodyPr/>
        <a:lstStyle/>
        <a:p>
          <a:endParaRPr lang="el-GR"/>
        </a:p>
      </dgm:t>
    </dgm:pt>
    <dgm:pt modelId="{140294EE-154A-4E9E-AF34-5030F1CFDB46}">
      <dgm:prSet/>
      <dgm:spPr/>
      <dgm:t>
        <a:bodyPr/>
        <a:lstStyle/>
        <a:p>
          <a:endParaRPr lang="es-ES"/>
        </a:p>
      </dgm:t>
    </dgm:pt>
    <dgm:pt modelId="{0DFAD32D-8320-4989-837D-AD3511E96BF4}" type="parTrans" cxnId="{D60C63E8-ADDE-4F43-93B5-D8C0EAC11BD0}">
      <dgm:prSet/>
      <dgm:spPr/>
      <dgm:t>
        <a:bodyPr/>
        <a:lstStyle/>
        <a:p>
          <a:endParaRPr lang="el-GR"/>
        </a:p>
      </dgm:t>
    </dgm:pt>
    <dgm:pt modelId="{989DC3E9-B65A-439E-8C24-DB9DC75D765D}" type="sibTrans" cxnId="{D60C63E8-ADDE-4F43-93B5-D8C0EAC11BD0}">
      <dgm:prSet/>
      <dgm:spPr/>
      <dgm:t>
        <a:bodyPr/>
        <a:lstStyle/>
        <a:p>
          <a:endParaRPr lang="el-GR"/>
        </a:p>
      </dgm:t>
    </dgm:pt>
    <dgm:pt modelId="{87CBB883-34E6-41A1-B4B1-E31B997F852D}">
      <dgm:prSet/>
      <dgm:spPr/>
      <dgm:t>
        <a:bodyPr/>
        <a:lstStyle/>
        <a:p>
          <a:endParaRPr lang="es-ES"/>
        </a:p>
      </dgm:t>
    </dgm:pt>
    <dgm:pt modelId="{376015E3-3C7A-462B-9F5A-05390CDE7309}" type="parTrans" cxnId="{ED8195E1-6C01-415D-8BF3-2FF096D10CA9}">
      <dgm:prSet/>
      <dgm:spPr/>
      <dgm:t>
        <a:bodyPr/>
        <a:lstStyle/>
        <a:p>
          <a:endParaRPr lang="el-GR"/>
        </a:p>
      </dgm:t>
    </dgm:pt>
    <dgm:pt modelId="{4AA16BAD-BF4E-4B4A-9257-E94DF0CB99B3}" type="sibTrans" cxnId="{ED8195E1-6C01-415D-8BF3-2FF096D10CA9}">
      <dgm:prSet/>
      <dgm:spPr/>
      <dgm:t>
        <a:bodyPr/>
        <a:lstStyle/>
        <a:p>
          <a:endParaRPr lang="el-GR"/>
        </a:p>
      </dgm:t>
    </dgm:pt>
    <dgm:pt modelId="{7DB291D9-C306-4493-A6D9-A3F905080B3B}">
      <dgm:prSet/>
      <dgm:spPr/>
      <dgm:t>
        <a:bodyPr/>
        <a:lstStyle/>
        <a:p>
          <a:endParaRPr lang="es-ES"/>
        </a:p>
      </dgm:t>
    </dgm:pt>
    <dgm:pt modelId="{2AC40BB8-1E96-4D08-8CA5-943BDB89B934}" type="parTrans" cxnId="{BB3EF814-06B2-4860-A15C-BB351581A3C6}">
      <dgm:prSet/>
      <dgm:spPr/>
      <dgm:t>
        <a:bodyPr/>
        <a:lstStyle/>
        <a:p>
          <a:endParaRPr lang="el-GR"/>
        </a:p>
      </dgm:t>
    </dgm:pt>
    <dgm:pt modelId="{60619C7E-B4C4-4E5C-BF8B-77D2748FE65C}" type="sibTrans" cxnId="{BB3EF814-06B2-4860-A15C-BB351581A3C6}">
      <dgm:prSet/>
      <dgm:spPr/>
      <dgm:t>
        <a:bodyPr/>
        <a:lstStyle/>
        <a:p>
          <a:endParaRPr lang="el-GR"/>
        </a:p>
      </dgm:t>
    </dgm:pt>
    <dgm:pt modelId="{8E0458DF-08B4-494C-B5C4-472E9D83FA0F}">
      <dgm:prSet/>
      <dgm:spPr/>
      <dgm:t>
        <a:bodyPr/>
        <a:lstStyle/>
        <a:p>
          <a:endParaRPr lang="es-ES"/>
        </a:p>
      </dgm:t>
    </dgm:pt>
    <dgm:pt modelId="{A02D11A1-9702-426B-AC7F-7F7069BFF1D5}" type="parTrans" cxnId="{A4073692-DED6-42B7-A0EC-A8B18E39594A}">
      <dgm:prSet/>
      <dgm:spPr/>
      <dgm:t>
        <a:bodyPr/>
        <a:lstStyle/>
        <a:p>
          <a:endParaRPr lang="el-GR"/>
        </a:p>
      </dgm:t>
    </dgm:pt>
    <dgm:pt modelId="{6A0C042B-B8AE-4CC8-A152-C9AF8575A556}" type="sibTrans" cxnId="{A4073692-DED6-42B7-A0EC-A8B18E39594A}">
      <dgm:prSet/>
      <dgm:spPr/>
      <dgm:t>
        <a:bodyPr/>
        <a:lstStyle/>
        <a:p>
          <a:endParaRPr lang="el-GR"/>
        </a:p>
      </dgm:t>
    </dgm:pt>
    <dgm:pt modelId="{DA821642-8C3D-4A4A-A158-E4F5F5AEFE2E}">
      <dgm:prSet/>
      <dgm:spPr/>
      <dgm:t>
        <a:bodyPr/>
        <a:lstStyle/>
        <a:p>
          <a:endParaRPr lang="es-ES"/>
        </a:p>
      </dgm:t>
    </dgm:pt>
    <dgm:pt modelId="{35271E2E-146D-4E13-99A5-D8DAC932BF6E}" type="parTrans" cxnId="{88AE84CD-8B79-4892-A98B-CC941A12BAAC}">
      <dgm:prSet/>
      <dgm:spPr/>
      <dgm:t>
        <a:bodyPr/>
        <a:lstStyle/>
        <a:p>
          <a:endParaRPr lang="el-GR"/>
        </a:p>
      </dgm:t>
    </dgm:pt>
    <dgm:pt modelId="{BE1D7E77-8411-4085-848D-B218A8D18D3B}" type="sibTrans" cxnId="{88AE84CD-8B79-4892-A98B-CC941A12BAAC}">
      <dgm:prSet/>
      <dgm:spPr/>
      <dgm:t>
        <a:bodyPr/>
        <a:lstStyle/>
        <a:p>
          <a:endParaRPr lang="el-GR"/>
        </a:p>
      </dgm:t>
    </dgm:pt>
    <dgm:pt modelId="{2EC463B8-4EFD-41CA-96B3-2540E1E0AE2D}">
      <dgm:prSet/>
      <dgm:spPr/>
      <dgm:t>
        <a:bodyPr/>
        <a:lstStyle/>
        <a:p>
          <a:endParaRPr lang="es-ES"/>
        </a:p>
      </dgm:t>
    </dgm:pt>
    <dgm:pt modelId="{97BF6BE5-BB96-4DFC-8E66-2B55FE6585D3}" type="parTrans" cxnId="{6532235B-BFA0-4053-8B9A-FA4A573F1FF4}">
      <dgm:prSet/>
      <dgm:spPr/>
      <dgm:t>
        <a:bodyPr/>
        <a:lstStyle/>
        <a:p>
          <a:endParaRPr lang="el-GR"/>
        </a:p>
      </dgm:t>
    </dgm:pt>
    <dgm:pt modelId="{5CE4BF70-E96C-40E4-B44E-29D4F98773C0}" type="sibTrans" cxnId="{6532235B-BFA0-4053-8B9A-FA4A573F1FF4}">
      <dgm:prSet/>
      <dgm:spPr/>
      <dgm:t>
        <a:bodyPr/>
        <a:lstStyle/>
        <a:p>
          <a:endParaRPr lang="el-GR"/>
        </a:p>
      </dgm:t>
    </dgm:pt>
    <dgm:pt modelId="{7829BB5E-0554-4944-BA73-417696CD3901}">
      <dgm:prSet/>
      <dgm:spPr/>
      <dgm:t>
        <a:bodyPr/>
        <a:lstStyle/>
        <a:p>
          <a:endParaRPr lang="es-ES"/>
        </a:p>
      </dgm:t>
    </dgm:pt>
    <dgm:pt modelId="{DBBBE115-6094-4C7E-BF42-B07FF7868F80}" type="parTrans" cxnId="{B5B41DC9-6B10-406E-BFEC-9AA556C533D3}">
      <dgm:prSet/>
      <dgm:spPr/>
      <dgm:t>
        <a:bodyPr/>
        <a:lstStyle/>
        <a:p>
          <a:endParaRPr lang="el-GR"/>
        </a:p>
      </dgm:t>
    </dgm:pt>
    <dgm:pt modelId="{D0D3CD1B-87F1-411E-9AA5-47A4DC6B5E99}" type="sibTrans" cxnId="{B5B41DC9-6B10-406E-BFEC-9AA556C533D3}">
      <dgm:prSet/>
      <dgm:spPr/>
      <dgm:t>
        <a:bodyPr/>
        <a:lstStyle/>
        <a:p>
          <a:endParaRPr lang="el-GR"/>
        </a:p>
      </dgm:t>
    </dgm:pt>
    <dgm:pt modelId="{927BD32D-E1CB-4E03-81E8-960863FD9F2E}">
      <dgm:prSet/>
      <dgm:spPr/>
      <dgm:t>
        <a:bodyPr/>
        <a:lstStyle/>
        <a:p>
          <a:endParaRPr lang="es-ES"/>
        </a:p>
      </dgm:t>
    </dgm:pt>
    <dgm:pt modelId="{46CC0990-CB3F-42D9-B6C3-E4FFD90BC645}" type="parTrans" cxnId="{2ACB019C-DD4F-4FF0-AD64-4AC44142B0CF}">
      <dgm:prSet/>
      <dgm:spPr/>
      <dgm:t>
        <a:bodyPr/>
        <a:lstStyle/>
        <a:p>
          <a:endParaRPr lang="el-GR"/>
        </a:p>
      </dgm:t>
    </dgm:pt>
    <dgm:pt modelId="{36584E3C-6086-44CA-8708-7174CE9D51C7}" type="sibTrans" cxnId="{2ACB019C-DD4F-4FF0-AD64-4AC44142B0CF}">
      <dgm:prSet/>
      <dgm:spPr/>
      <dgm:t>
        <a:bodyPr/>
        <a:lstStyle/>
        <a:p>
          <a:endParaRPr lang="el-GR"/>
        </a:p>
      </dgm:t>
    </dgm:pt>
    <dgm:pt modelId="{63819931-9198-4D81-B251-003DA077BCD0}" type="pres">
      <dgm:prSet presAssocID="{82E39281-46E4-4132-A943-8165CD136E8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61624C-1886-4FA6-BDCE-00FF69114BA8}" type="pres">
      <dgm:prSet presAssocID="{645525A5-C4B7-4284-89F4-F643B7723ACD}" presName="singleCycle" presStyleCnt="0"/>
      <dgm:spPr/>
    </dgm:pt>
    <dgm:pt modelId="{422883CB-FEE9-455B-A30D-6F852A592548}" type="pres">
      <dgm:prSet presAssocID="{645525A5-C4B7-4284-89F4-F643B7723ACD}" presName="singleCenter" presStyleLbl="node1" presStyleIdx="0" presStyleCnt="4" custScaleY="131830">
        <dgm:presLayoutVars>
          <dgm:chMax val="7"/>
          <dgm:chPref val="7"/>
        </dgm:presLayoutVars>
      </dgm:prSet>
      <dgm:spPr/>
    </dgm:pt>
    <dgm:pt modelId="{8F42AE52-3217-4275-BB88-2979074C48BB}" type="pres">
      <dgm:prSet presAssocID="{757EE90E-869F-4620-B740-9A15771EFD4F}" presName="Name56" presStyleLbl="parChTrans1D2" presStyleIdx="0" presStyleCnt="3"/>
      <dgm:spPr/>
    </dgm:pt>
    <dgm:pt modelId="{66B540A8-8477-491F-9BCF-C6BC724554A5}" type="pres">
      <dgm:prSet presAssocID="{BE769FC2-71F9-4118-9933-4367FBCB79C9}" presName="text0" presStyleLbl="node1" presStyleIdx="1" presStyleCnt="4">
        <dgm:presLayoutVars>
          <dgm:bulletEnabled val="1"/>
        </dgm:presLayoutVars>
      </dgm:prSet>
      <dgm:spPr/>
    </dgm:pt>
    <dgm:pt modelId="{8568A402-4F52-484F-AB16-562A9A62D3AD}" type="pres">
      <dgm:prSet presAssocID="{448F487E-175E-4F85-9BD1-3DC4C07A0B9B}" presName="Name56" presStyleLbl="parChTrans1D2" presStyleIdx="1" presStyleCnt="3"/>
      <dgm:spPr/>
    </dgm:pt>
    <dgm:pt modelId="{0F81C064-83CE-47BA-9E2A-23F079288A03}" type="pres">
      <dgm:prSet presAssocID="{C5CF5C34-E778-4C13-B7D9-C572F3B799B3}" presName="text0" presStyleLbl="node1" presStyleIdx="2" presStyleCnt="4">
        <dgm:presLayoutVars>
          <dgm:bulletEnabled val="1"/>
        </dgm:presLayoutVars>
      </dgm:prSet>
      <dgm:spPr/>
    </dgm:pt>
    <dgm:pt modelId="{441E2F42-AAB3-4D78-925E-E4EE6320E75D}" type="pres">
      <dgm:prSet presAssocID="{CC1A01FE-0D3C-46B7-B638-2518774DBC3E}" presName="Name56" presStyleLbl="parChTrans1D2" presStyleIdx="2" presStyleCnt="3"/>
      <dgm:spPr/>
    </dgm:pt>
    <dgm:pt modelId="{98F9A018-8ADC-4380-AB7A-3BA7EFF804E7}" type="pres">
      <dgm:prSet presAssocID="{DBA33A05-19CC-4E15-868C-D9136C78EC46}" presName="text0" presStyleLbl="node1" presStyleIdx="3" presStyleCnt="4">
        <dgm:presLayoutVars>
          <dgm:bulletEnabled val="1"/>
        </dgm:presLayoutVars>
      </dgm:prSet>
      <dgm:spPr/>
    </dgm:pt>
  </dgm:ptLst>
  <dgm:cxnLst>
    <dgm:cxn modelId="{B56A2611-911F-486F-843B-32F5E88809F4}" type="presOf" srcId="{448F487E-175E-4F85-9BD1-3DC4C07A0B9B}" destId="{8568A402-4F52-484F-AB16-562A9A62D3AD}" srcOrd="0" destOrd="0" presId="urn:microsoft.com/office/officeart/2008/layout/RadialCluster"/>
    <dgm:cxn modelId="{BB3EF814-06B2-4860-A15C-BB351581A3C6}" srcId="{82E39281-46E4-4132-A943-8165CD136E87}" destId="{7DB291D9-C306-4493-A6D9-A3F905080B3B}" srcOrd="5" destOrd="0" parTransId="{2AC40BB8-1E96-4D08-8CA5-943BDB89B934}" sibTransId="{60619C7E-B4C4-4E5C-BF8B-77D2748FE65C}"/>
    <dgm:cxn modelId="{60E55E15-0364-4A93-B105-6C9EACE9680F}" srcId="{645525A5-C4B7-4284-89F4-F643B7723ACD}" destId="{BE769FC2-71F9-4118-9933-4367FBCB79C9}" srcOrd="0" destOrd="0" parTransId="{757EE90E-869F-4620-B740-9A15771EFD4F}" sibTransId="{1D20B686-9454-4310-A0D4-2740D8470329}"/>
    <dgm:cxn modelId="{F70F911F-9FB4-4F91-BC79-DD7EAC203A39}" type="presOf" srcId="{82E39281-46E4-4132-A943-8165CD136E87}" destId="{63819931-9198-4D81-B251-003DA077BCD0}" srcOrd="0" destOrd="0" presId="urn:microsoft.com/office/officeart/2008/layout/RadialCluster"/>
    <dgm:cxn modelId="{67039926-F0A1-4483-9F7B-E37A5AD4F810}" srcId="{82E39281-46E4-4132-A943-8165CD136E87}" destId="{246794AF-4425-49FB-BBDA-B25C3A0A169A}" srcOrd="2" destOrd="0" parTransId="{69C2538A-4EBD-4484-BB63-7DE42FE6E5A9}" sibTransId="{C05A965C-E03A-4499-9352-7BCE207C0958}"/>
    <dgm:cxn modelId="{D4223D27-3F99-4DB2-BB68-C7856C429482}" srcId="{645525A5-C4B7-4284-89F4-F643B7723ACD}" destId="{DBA33A05-19CC-4E15-868C-D9136C78EC46}" srcOrd="2" destOrd="0" parTransId="{CC1A01FE-0D3C-46B7-B638-2518774DBC3E}" sibTransId="{CC4C76A2-C0E1-4DDA-B3A2-AF4CA14E2E83}"/>
    <dgm:cxn modelId="{34F23F2D-112F-4C4D-9E98-F1EF651D9299}" type="presOf" srcId="{645525A5-C4B7-4284-89F4-F643B7723ACD}" destId="{422883CB-FEE9-455B-A30D-6F852A592548}" srcOrd="0" destOrd="0" presId="urn:microsoft.com/office/officeart/2008/layout/RadialCluster"/>
    <dgm:cxn modelId="{B41D5F2D-C873-4EAA-A70F-4EB23DA38275}" type="presOf" srcId="{CC1A01FE-0D3C-46B7-B638-2518774DBC3E}" destId="{441E2F42-AAB3-4D78-925E-E4EE6320E75D}" srcOrd="0" destOrd="0" presId="urn:microsoft.com/office/officeart/2008/layout/RadialCluster"/>
    <dgm:cxn modelId="{6532235B-BFA0-4053-8B9A-FA4A573F1FF4}" srcId="{82E39281-46E4-4132-A943-8165CD136E87}" destId="{2EC463B8-4EFD-41CA-96B3-2540E1E0AE2D}" srcOrd="8" destOrd="0" parTransId="{97BF6BE5-BB96-4DFC-8E66-2B55FE6585D3}" sibTransId="{5CE4BF70-E96C-40E4-B44E-29D4F98773C0}"/>
    <dgm:cxn modelId="{9D02CB5F-7F52-4019-B709-591393647A24}" type="presOf" srcId="{BE769FC2-71F9-4118-9933-4367FBCB79C9}" destId="{66B540A8-8477-491F-9BCF-C6BC724554A5}" srcOrd="0" destOrd="0" presId="urn:microsoft.com/office/officeart/2008/layout/RadialCluster"/>
    <dgm:cxn modelId="{DC20BA72-7979-449C-ABA3-255F0676096A}" type="presOf" srcId="{C5CF5C34-E778-4C13-B7D9-C572F3B799B3}" destId="{0F81C064-83CE-47BA-9E2A-23F079288A03}" srcOrd="0" destOrd="0" presId="urn:microsoft.com/office/officeart/2008/layout/RadialCluster"/>
    <dgm:cxn modelId="{90350873-F7D2-47DA-94C8-F85B8C218574}" srcId="{645525A5-C4B7-4284-89F4-F643B7723ACD}" destId="{C5CF5C34-E778-4C13-B7D9-C572F3B799B3}" srcOrd="1" destOrd="0" parTransId="{448F487E-175E-4F85-9BD1-3DC4C07A0B9B}" sibTransId="{EB2DF579-D459-4F7F-A96E-EC0E4A71F921}"/>
    <dgm:cxn modelId="{DF1D1D74-4ADC-4C4F-8226-3C007648F0C7}" srcId="{82E39281-46E4-4132-A943-8165CD136E87}" destId="{645525A5-C4B7-4284-89F4-F643B7723ACD}" srcOrd="0" destOrd="0" parTransId="{8C652387-B2F8-4E43-A99E-DD62E23FB5D2}" sibTransId="{262EC3D9-72ED-4411-AC26-B2D57C9612D6}"/>
    <dgm:cxn modelId="{E2F89054-1F23-415C-BBFF-EA0D78B2897E}" type="presOf" srcId="{DBA33A05-19CC-4E15-868C-D9136C78EC46}" destId="{98F9A018-8ADC-4380-AB7A-3BA7EFF804E7}" srcOrd="0" destOrd="0" presId="urn:microsoft.com/office/officeart/2008/layout/RadialCluster"/>
    <dgm:cxn modelId="{A4073692-DED6-42B7-A0EC-A8B18E39594A}" srcId="{82E39281-46E4-4132-A943-8165CD136E87}" destId="{8E0458DF-08B4-494C-B5C4-472E9D83FA0F}" srcOrd="6" destOrd="0" parTransId="{A02D11A1-9702-426B-AC7F-7F7069BFF1D5}" sibTransId="{6A0C042B-B8AE-4CC8-A152-C9AF8575A556}"/>
    <dgm:cxn modelId="{2ACB019C-DD4F-4FF0-AD64-4AC44142B0CF}" srcId="{82E39281-46E4-4132-A943-8165CD136E87}" destId="{927BD32D-E1CB-4E03-81E8-960863FD9F2E}" srcOrd="10" destOrd="0" parTransId="{46CC0990-CB3F-42D9-B6C3-E4FFD90BC645}" sibTransId="{36584E3C-6086-44CA-8708-7174CE9D51C7}"/>
    <dgm:cxn modelId="{59E253A7-D758-40CD-BC4A-CFAD2230B22A}" type="presOf" srcId="{757EE90E-869F-4620-B740-9A15771EFD4F}" destId="{8F42AE52-3217-4275-BB88-2979074C48BB}" srcOrd="0" destOrd="0" presId="urn:microsoft.com/office/officeart/2008/layout/RadialCluster"/>
    <dgm:cxn modelId="{E0EA63B1-2532-4ECC-B0F1-0C0118316EAB}" srcId="{82E39281-46E4-4132-A943-8165CD136E87}" destId="{7304029F-2FB8-4B1D-9DD1-FAB47080D57B}" srcOrd="1" destOrd="0" parTransId="{171A8712-0ABC-41D6-BC7F-BC1DCE8DE7EE}" sibTransId="{CFD33C4B-7107-474E-B9F7-452D20949D95}"/>
    <dgm:cxn modelId="{B5B41DC9-6B10-406E-BFEC-9AA556C533D3}" srcId="{82E39281-46E4-4132-A943-8165CD136E87}" destId="{7829BB5E-0554-4944-BA73-417696CD3901}" srcOrd="9" destOrd="0" parTransId="{DBBBE115-6094-4C7E-BF42-B07FF7868F80}" sibTransId="{D0D3CD1B-87F1-411E-9AA5-47A4DC6B5E99}"/>
    <dgm:cxn modelId="{88AE84CD-8B79-4892-A98B-CC941A12BAAC}" srcId="{82E39281-46E4-4132-A943-8165CD136E87}" destId="{DA821642-8C3D-4A4A-A158-E4F5F5AEFE2E}" srcOrd="7" destOrd="0" parTransId="{35271E2E-146D-4E13-99A5-D8DAC932BF6E}" sibTransId="{BE1D7E77-8411-4085-848D-B218A8D18D3B}"/>
    <dgm:cxn modelId="{ED8195E1-6C01-415D-8BF3-2FF096D10CA9}" srcId="{82E39281-46E4-4132-A943-8165CD136E87}" destId="{87CBB883-34E6-41A1-B4B1-E31B997F852D}" srcOrd="4" destOrd="0" parTransId="{376015E3-3C7A-462B-9F5A-05390CDE7309}" sibTransId="{4AA16BAD-BF4E-4B4A-9257-E94DF0CB99B3}"/>
    <dgm:cxn modelId="{D60C63E8-ADDE-4F43-93B5-D8C0EAC11BD0}" srcId="{82E39281-46E4-4132-A943-8165CD136E87}" destId="{140294EE-154A-4E9E-AF34-5030F1CFDB46}" srcOrd="3" destOrd="0" parTransId="{0DFAD32D-8320-4989-837D-AD3511E96BF4}" sibTransId="{989DC3E9-B65A-439E-8C24-DB9DC75D765D}"/>
    <dgm:cxn modelId="{5387B9AA-82B6-4334-877F-8373B7E3BBB0}" type="presParOf" srcId="{63819931-9198-4D81-B251-003DA077BCD0}" destId="{3361624C-1886-4FA6-BDCE-00FF69114BA8}" srcOrd="0" destOrd="0" presId="urn:microsoft.com/office/officeart/2008/layout/RadialCluster"/>
    <dgm:cxn modelId="{4CA4CA55-D12A-4F7D-A76F-FA04B89D7D83}" type="presParOf" srcId="{3361624C-1886-4FA6-BDCE-00FF69114BA8}" destId="{422883CB-FEE9-455B-A30D-6F852A592548}" srcOrd="0" destOrd="0" presId="urn:microsoft.com/office/officeart/2008/layout/RadialCluster"/>
    <dgm:cxn modelId="{D6CACBB9-A523-46B6-94C6-9A250BDCC711}" type="presParOf" srcId="{3361624C-1886-4FA6-BDCE-00FF69114BA8}" destId="{8F42AE52-3217-4275-BB88-2979074C48BB}" srcOrd="1" destOrd="0" presId="urn:microsoft.com/office/officeart/2008/layout/RadialCluster"/>
    <dgm:cxn modelId="{24291B9D-70FE-451A-A22F-EFF2600CBB1D}" type="presParOf" srcId="{3361624C-1886-4FA6-BDCE-00FF69114BA8}" destId="{66B540A8-8477-491F-9BCF-C6BC724554A5}" srcOrd="2" destOrd="0" presId="urn:microsoft.com/office/officeart/2008/layout/RadialCluster"/>
    <dgm:cxn modelId="{CD057FD0-1A8D-4068-ABA3-F6C504859EE6}" type="presParOf" srcId="{3361624C-1886-4FA6-BDCE-00FF69114BA8}" destId="{8568A402-4F52-484F-AB16-562A9A62D3AD}" srcOrd="3" destOrd="0" presId="urn:microsoft.com/office/officeart/2008/layout/RadialCluster"/>
    <dgm:cxn modelId="{78F064EE-AEC5-495C-8667-74E7621FC08D}" type="presParOf" srcId="{3361624C-1886-4FA6-BDCE-00FF69114BA8}" destId="{0F81C064-83CE-47BA-9E2A-23F079288A03}" srcOrd="4" destOrd="0" presId="urn:microsoft.com/office/officeart/2008/layout/RadialCluster"/>
    <dgm:cxn modelId="{1E0F5F50-90A5-4CB4-B259-EFD91F92B03E}" type="presParOf" srcId="{3361624C-1886-4FA6-BDCE-00FF69114BA8}" destId="{441E2F42-AAB3-4D78-925E-E4EE6320E75D}" srcOrd="5" destOrd="0" presId="urn:microsoft.com/office/officeart/2008/layout/RadialCluster"/>
    <dgm:cxn modelId="{B003B946-1917-45B7-97F4-463D28C3F7B0}" type="presParOf" srcId="{3361624C-1886-4FA6-BDCE-00FF69114BA8}" destId="{98F9A018-8ADC-4380-AB7A-3BA7EFF804E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BBBC-4229-4864-949D-A04EF7FCC663}">
      <dsp:nvSpPr>
        <dsp:cNvPr id="0" name=""/>
        <dsp:cNvSpPr/>
      </dsp:nvSpPr>
      <dsp:spPr>
        <a:xfrm>
          <a:off x="2300456" y="1939"/>
          <a:ext cx="2884913" cy="1304800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Beneficiario/a de prestación por desempleo por 12 meses</a:t>
          </a:r>
        </a:p>
      </dsp:txBody>
      <dsp:txXfrm>
        <a:off x="2300456" y="1939"/>
        <a:ext cx="2884913" cy="1304800"/>
      </dsp:txXfrm>
    </dsp:sp>
    <dsp:sp modelId="{FDD540DC-251D-4BDC-88EE-1C6EF6D86B2C}">
      <dsp:nvSpPr>
        <dsp:cNvPr id="0" name=""/>
        <dsp:cNvSpPr/>
      </dsp:nvSpPr>
      <dsp:spPr>
        <a:xfrm>
          <a:off x="879528" y="1939"/>
          <a:ext cx="1291752" cy="1304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BA4BE-1A7D-48F0-BB23-48602ABDC6D1}">
      <dsp:nvSpPr>
        <dsp:cNvPr id="0" name=""/>
        <dsp:cNvSpPr/>
      </dsp:nvSpPr>
      <dsp:spPr>
        <a:xfrm>
          <a:off x="879528" y="1522031"/>
          <a:ext cx="2884913" cy="1304800"/>
        </a:xfrm>
        <a:prstGeom prst="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Prueba de recursos</a:t>
          </a:r>
        </a:p>
      </dsp:txBody>
      <dsp:txXfrm>
        <a:off x="879528" y="1522031"/>
        <a:ext cx="2884913" cy="1304800"/>
      </dsp:txXfrm>
    </dsp:sp>
    <dsp:sp modelId="{42695806-E744-4A9F-B296-32A4A71897E4}">
      <dsp:nvSpPr>
        <dsp:cNvPr id="0" name=""/>
        <dsp:cNvSpPr/>
      </dsp:nvSpPr>
      <dsp:spPr>
        <a:xfrm>
          <a:off x="3893617" y="1522031"/>
          <a:ext cx="1291752" cy="13048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DB64-B1B9-4BD4-AF3A-3F7D9F8C53A9}">
      <dsp:nvSpPr>
        <dsp:cNvPr id="0" name=""/>
        <dsp:cNvSpPr/>
      </dsp:nvSpPr>
      <dsp:spPr>
        <a:xfrm>
          <a:off x="2300456" y="3042124"/>
          <a:ext cx="2884913" cy="1304800"/>
        </a:xfrm>
        <a:prstGeom prst="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Prestación por desempleo de larga duración a tanto alzado</a:t>
          </a:r>
        </a:p>
      </dsp:txBody>
      <dsp:txXfrm>
        <a:off x="2300456" y="3042124"/>
        <a:ext cx="2884913" cy="1304800"/>
      </dsp:txXfrm>
    </dsp:sp>
    <dsp:sp modelId="{6E62AC56-7680-439F-B201-B362D8F20EE5}">
      <dsp:nvSpPr>
        <dsp:cNvPr id="0" name=""/>
        <dsp:cNvSpPr/>
      </dsp:nvSpPr>
      <dsp:spPr>
        <a:xfrm>
          <a:off x="879528" y="3042124"/>
          <a:ext cx="1291752" cy="1304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890F2-AAB6-4FA8-9F31-3D76CA0E05E4}">
      <dsp:nvSpPr>
        <dsp:cNvPr id="0" name=""/>
        <dsp:cNvSpPr/>
      </dsp:nvSpPr>
      <dsp:spPr>
        <a:xfrm>
          <a:off x="879528" y="4562216"/>
          <a:ext cx="2884913" cy="1304800"/>
        </a:xfrm>
        <a:prstGeom prst="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Período de 12 meses</a:t>
          </a:r>
        </a:p>
      </dsp:txBody>
      <dsp:txXfrm>
        <a:off x="879528" y="4562216"/>
        <a:ext cx="2884913" cy="1304800"/>
      </dsp:txXfrm>
    </dsp:sp>
    <dsp:sp modelId="{E06F6C87-CAA1-4E10-893B-162F1EFC0F9C}">
      <dsp:nvSpPr>
        <dsp:cNvPr id="0" name=""/>
        <dsp:cNvSpPr/>
      </dsp:nvSpPr>
      <dsp:spPr>
        <a:xfrm>
          <a:off x="3893617" y="4562216"/>
          <a:ext cx="1291752" cy="1304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0F9B-2F42-4CA2-ACA8-B934158A8E6E}">
      <dsp:nvSpPr>
        <dsp:cNvPr id="0" name=""/>
        <dsp:cNvSpPr/>
      </dsp:nvSpPr>
      <dsp:spPr>
        <a:xfrm>
          <a:off x="713231" y="0"/>
          <a:ext cx="6908800" cy="5418667"/>
        </a:xfrm>
        <a:prstGeom prst="rightArrow">
          <a:avLst/>
        </a:prstGeom>
        <a:solidFill>
          <a:srgbClr val="4497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BCAF5-23B0-4A74-9089-50D77500F42E}">
      <dsp:nvSpPr>
        <dsp:cNvPr id="0" name=""/>
        <dsp:cNvSpPr/>
      </dsp:nvSpPr>
      <dsp:spPr>
        <a:xfrm>
          <a:off x="3571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/>
            <a:t>Mejorar la cobertura</a:t>
          </a:r>
        </a:p>
      </dsp:txBody>
      <dsp:txXfrm>
        <a:off x="79807" y="1701836"/>
        <a:ext cx="1409231" cy="2014994"/>
      </dsp:txXfrm>
    </dsp:sp>
    <dsp:sp modelId="{40FB6323-A9F0-4ED4-829C-759199F77D62}">
      <dsp:nvSpPr>
        <dsp:cNvPr id="0" name=""/>
        <dsp:cNvSpPr/>
      </dsp:nvSpPr>
      <dsp:spPr>
        <a:xfrm>
          <a:off x="1643360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/>
            <a:t>Distribución equitativa</a:t>
          </a:r>
        </a:p>
      </dsp:txBody>
      <dsp:txXfrm>
        <a:off x="1719596" y="1701836"/>
        <a:ext cx="1409231" cy="2014994"/>
      </dsp:txXfrm>
    </dsp:sp>
    <dsp:sp modelId="{771902CE-70C5-48F3-B6D4-0083D3C3DD5F}">
      <dsp:nvSpPr>
        <dsp:cNvPr id="0" name=""/>
        <dsp:cNvSpPr/>
      </dsp:nvSpPr>
      <dsp:spPr>
        <a:xfrm>
          <a:off x="3283148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/>
            <a:t>Fortalecer la red de seguridad social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</dsp:txBody>
      <dsp:txXfrm>
        <a:off x="3359384" y="1701836"/>
        <a:ext cx="1409231" cy="2014994"/>
      </dsp:txXfrm>
    </dsp:sp>
    <dsp:sp modelId="{FCB21B7D-5391-42E4-8E09-7816CFAF4A7C}">
      <dsp:nvSpPr>
        <dsp:cNvPr id="0" name=""/>
        <dsp:cNvSpPr/>
      </dsp:nvSpPr>
      <dsp:spPr>
        <a:xfrm>
          <a:off x="4922936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/>
            <a:t>promover la participación inclusiva en el MT</a:t>
          </a:r>
        </a:p>
      </dsp:txBody>
      <dsp:txXfrm>
        <a:off x="4999172" y="1701836"/>
        <a:ext cx="1409231" cy="2014994"/>
      </dsp:txXfrm>
    </dsp:sp>
    <dsp:sp modelId="{FBDF2F31-28A7-49ED-8E30-687783EF0A42}">
      <dsp:nvSpPr>
        <dsp:cNvPr id="0" name=""/>
        <dsp:cNvSpPr/>
      </dsp:nvSpPr>
      <dsp:spPr>
        <a:xfrm>
          <a:off x="6562724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/>
            <a:t>Mejorar la eficiencia y la eficacia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</dsp:txBody>
      <dsp:txXfrm>
        <a:off x="6638960" y="1701836"/>
        <a:ext cx="1409231" cy="2014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883CB-FEE9-455B-A30D-6F852A592548}">
      <dsp:nvSpPr>
        <dsp:cNvPr id="0" name=""/>
        <dsp:cNvSpPr/>
      </dsp:nvSpPr>
      <dsp:spPr>
        <a:xfrm>
          <a:off x="4995863" y="2808606"/>
          <a:ext cx="2018211" cy="2660608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Reforma de la prestación por desempleo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(24 meses)</a:t>
          </a:r>
        </a:p>
      </dsp:txBody>
      <dsp:txXfrm>
        <a:off x="5094384" y="2907127"/>
        <a:ext cx="1821169" cy="2463566"/>
      </dsp:txXfrm>
    </dsp:sp>
    <dsp:sp modelId="{8F42AE52-3217-4275-BB88-2979074C48BB}">
      <dsp:nvSpPr>
        <dsp:cNvPr id="0" name=""/>
        <dsp:cNvSpPr/>
      </dsp:nvSpPr>
      <dsp:spPr>
        <a:xfrm rot="16200000">
          <a:off x="5457723" y="2261359"/>
          <a:ext cx="1094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4492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40A8-8477-491F-9BCF-C6BC724554A5}">
      <dsp:nvSpPr>
        <dsp:cNvPr id="0" name=""/>
        <dsp:cNvSpPr/>
      </dsp:nvSpPr>
      <dsp:spPr>
        <a:xfrm>
          <a:off x="5328868" y="361911"/>
          <a:ext cx="1352201" cy="1352201"/>
        </a:xfrm>
        <a:prstGeom prst="roundRect">
          <a:avLst/>
        </a:prstGeom>
        <a:solidFill>
          <a:schemeClr val="accent5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Componente fijo</a:t>
          </a:r>
        </a:p>
      </dsp:txBody>
      <dsp:txXfrm>
        <a:off x="5394877" y="427920"/>
        <a:ext cx="1220183" cy="1220183"/>
      </dsp:txXfrm>
    </dsp:sp>
    <dsp:sp modelId="{8568A402-4F52-484F-AB16-562A9A62D3AD}">
      <dsp:nvSpPr>
        <dsp:cNvPr id="0" name=""/>
        <dsp:cNvSpPr/>
      </dsp:nvSpPr>
      <dsp:spPr>
        <a:xfrm rot="1800000">
          <a:off x="6936705" y="5010265"/>
          <a:ext cx="1154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988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1C064-83CE-47BA-9E2A-23F079288A03}">
      <dsp:nvSpPr>
        <dsp:cNvPr id="0" name=""/>
        <dsp:cNvSpPr/>
      </dsp:nvSpPr>
      <dsp:spPr>
        <a:xfrm>
          <a:off x="8014325" y="5013258"/>
          <a:ext cx="1352201" cy="1352201"/>
        </a:xfrm>
        <a:prstGeom prst="roundRect">
          <a:avLst/>
        </a:prstGeom>
        <a:solidFill>
          <a:schemeClr val="accent5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Suplementos</a:t>
          </a:r>
        </a:p>
      </dsp:txBody>
      <dsp:txXfrm>
        <a:off x="8080334" y="5079267"/>
        <a:ext cx="1220183" cy="1220183"/>
      </dsp:txXfrm>
    </dsp:sp>
    <dsp:sp modelId="{441E2F42-AAB3-4D78-925E-E4EE6320E75D}">
      <dsp:nvSpPr>
        <dsp:cNvPr id="0" name=""/>
        <dsp:cNvSpPr/>
      </dsp:nvSpPr>
      <dsp:spPr>
        <a:xfrm rot="9000000">
          <a:off x="3918244" y="5010265"/>
          <a:ext cx="1154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988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9A018-8ADC-4380-AB7A-3BA7EFF804E7}">
      <dsp:nvSpPr>
        <dsp:cNvPr id="0" name=""/>
        <dsp:cNvSpPr/>
      </dsp:nvSpPr>
      <dsp:spPr>
        <a:xfrm>
          <a:off x="2643412" y="5013258"/>
          <a:ext cx="1352201" cy="1352201"/>
        </a:xfrm>
        <a:prstGeom prst="round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Componente variable</a:t>
          </a:r>
        </a:p>
      </dsp:txBody>
      <dsp:txXfrm>
        <a:off x="2709421" y="5079267"/>
        <a:ext cx="1220183" cy="122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31E77-3AA0-489F-B390-8D0CFF847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15FA80B-00E0-42ED-81B4-EB6640553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2A1AC7-0005-412D-9212-6CCE4C39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68AC54-BC30-4FF1-AFC1-E1971D74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114755-2617-4897-84D3-5FF7932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8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0C01CA-0AE3-4263-A629-6081DA0D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D43BA9-7355-4CAE-B87C-830515A36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BAD4FF-C91B-41B4-B655-A412435F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A8AC48-D120-4E4C-A080-0C74A2EB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BF96D9-9CE5-420B-9AA8-E572D889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17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54A0C2A-20A3-45DF-9265-5C4F4584C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6070B49-816B-4766-9BFE-F35C0351F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ECF227-4689-4729-BA47-33E5C569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64D835-B5EC-4E6E-B445-DA6BA88A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3B0663-9370-48B8-8C0C-C95E442D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6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1C94A-C8E0-4C11-BA8D-55FC515B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A7EED-72DD-481E-82E9-45156EF3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758B19-DCC6-4775-B2B6-DEAF6102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402953-6CA9-4B36-912C-E8B91F45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AA75D0-F113-410F-A06B-D7BDFA13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17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8DDBA-9D01-41F6-93FD-B1DA3855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499729-A0F1-4296-ADF7-5FC18F57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9F94E1-6C24-4E6A-90BC-12C3E7F8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46A612-4B4B-4AF6-8AF7-BB4A1DC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C3A849-726F-41BE-A647-B6F9C3A4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21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3E223-4B5A-4300-B5E9-F49B0E7C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69D2FD-8EA8-4106-9882-89E77DEA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7525E29-B5A3-429E-AD39-9CD7E48C3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EB555A-5717-4826-A2A4-27D685C7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6D33EC-FC13-4B36-864C-BB567822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CE4A5E-E8A2-439A-ABEA-21069766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4AF00-B3BE-4212-973C-41AD18F9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6785A4-2FB8-4483-8AA0-749D9982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6D2FEC-B397-4206-8EE2-4F5F308F9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4F6E018-2ADD-4E35-A11D-6EE8840A1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20316E6-934E-4D09-BD65-2750AFF56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B88C188-CCD2-43B1-A93D-AB1B9CB0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5CCDC1A-2496-4D1F-A883-CA74BF3E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E5C0D24-78CA-41B4-B980-7FEF01F4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41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DE2669-5866-4CBA-8758-F80740BB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3E7D4A9-30CA-4795-AC9E-07995926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5AFD207-B233-4925-825D-F7F46E48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4D30286-0A85-4D1F-83DE-FAED2102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67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92FB434-EFA9-43A5-9D50-837E073F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4A77B6B-E962-48F6-9806-AF06F403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CDC9A75-D3C0-456E-909C-A54DC9E2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9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D736D7-9874-47AB-84A9-2B736863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62B04F-31C8-4AB2-A978-38C060B3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DA559E-45AC-4CD4-A96C-81806DB5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91A64A-BD41-40C4-944B-28674F9E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98CE0A-6340-4D67-8570-CD8DCFC6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DE7D62D-099E-4E0A-9A8B-0F6EE77C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1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319963-E73D-4105-A25E-8A74B9A8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3B94086-C8E9-40F8-BD28-10183035A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8B2075-6ED8-48B2-A78C-43A64A8A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ECFE7C-8840-493D-AB76-38462683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602A860-A829-49D1-B2CF-8F95AA72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D25A4B-B6E9-4DD2-861B-EBE04D65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5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E74BC94-FBFE-471F-BE21-CE370E45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A2959F-751C-4652-9281-729A8C59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E44691-7E50-4DB1-9D47-0BFC81E16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1FFF9E-6BAC-4C9B-9327-EF7DAF3F2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1858CB-7C62-48E2-A54A-F7EA0F722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42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52912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95131C79-3698-05DA-0924-73D6BAF14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34D090F-596F-457A-B37A-034ECF66E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4800">
                <a:solidFill>
                  <a:schemeClr val="accent5">
                    <a:lumMod val="50000"/>
                  </a:schemeClr>
                </a:solidFill>
              </a:rPr>
              <a:t>Reforma de las prestaciones por desempleo en Grecia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08A2C3-D4AF-46FF-B35F-4D2CCCF4E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2300" b="1">
                <a:solidFill>
                  <a:schemeClr val="accent5">
                    <a:lumMod val="50000"/>
                  </a:schemeClr>
                </a:solidFill>
              </a:rPr>
              <a:t>George Karachalios </a:t>
            </a:r>
          </a:p>
          <a:p>
            <a:pPr algn="l"/>
            <a:r>
              <a:rPr lang="es-ES" sz="1600">
                <a:solidFill>
                  <a:schemeClr val="accent5">
                    <a:lumMod val="50000"/>
                  </a:schemeClr>
                </a:solidFill>
              </a:rPr>
              <a:t>Vicegobernador / AFEPA</a:t>
            </a:r>
          </a:p>
          <a:p>
            <a:pPr algn="l"/>
            <a:endParaRPr lang="en-US" sz="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s-ES" sz="2300" b="1">
                <a:solidFill>
                  <a:schemeClr val="accent5">
                    <a:lumMod val="50000"/>
                  </a:schemeClr>
                </a:solidFill>
              </a:rPr>
              <a:t>Glykeria Terzi</a:t>
            </a:r>
          </a:p>
          <a:p>
            <a:pPr algn="l"/>
            <a:r>
              <a:rPr lang="es-ES" sz="1800">
                <a:solidFill>
                  <a:schemeClr val="accent5">
                    <a:lumMod val="50000"/>
                  </a:schemeClr>
                </a:solidFill>
              </a:rPr>
              <a:t>Directora de UI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1D09E257-F4B1-8542-5A95-2E0A6D0E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20188"/>
            <a:ext cx="4647558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70 años de legado de las prestaciones por desempleo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EE69CC55-CFA0-3BAD-742D-A4124FA27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1" y="251927"/>
            <a:ext cx="5529942" cy="642879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Estado del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desempleo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Fin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o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vencimiento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del contrato de trabajo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Las personas demandantes deberán haber acumulado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al menos 125 días hábiles en los últimos 14 meses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anteriores al fin de la relación laboral,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excluyendo los dos últimos meses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de dicho período.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Existe un umbral máximo de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400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subsidios diarios en los últimos 4 años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El estipendio real es de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25 subsidios diarios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por cada mes laboral completo y depende de: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 el número de 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días hábiles anteriores 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La cantidad de 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los salarios anteriores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 solo para quienes perciben una cuantía inferior al salario mínimo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El número de 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familiares protegidos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del/la beneficiario/a.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Bonos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en Navidad/Pascua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06F55E3-A74B-4ABD-23B1-63BB1038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1" y="2193920"/>
            <a:ext cx="5276846" cy="4162093"/>
          </a:xfrm>
          <a:prstGeom prst="rect">
            <a:avLst/>
          </a:prstGeom>
        </p:spPr>
      </p:pic>
      <p:pic>
        <p:nvPicPr>
          <p:cNvPr id="15" name="Γραφικό 14" descr="Δάνειο με συμπαγές γέμισμα">
            <a:extLst>
              <a:ext uri="{FF2B5EF4-FFF2-40B4-BE49-F238E27FC236}">
                <a16:creationId xmlns:a16="http://schemas.microsoft.com/office/drawing/2014/main" id="{20E87469-E71F-6C76-3C82-FFA66B574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6342" y="25389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Βέλος: Ραβδωτό δεξιό 5">
            <a:extLst>
              <a:ext uri="{FF2B5EF4-FFF2-40B4-BE49-F238E27FC236}">
                <a16:creationId xmlns:a16="http://schemas.microsoft.com/office/drawing/2014/main" id="{55358274-CFFF-F368-804E-B7D73AC6F28B}"/>
              </a:ext>
            </a:extLst>
          </p:cNvPr>
          <p:cNvSpPr/>
          <p:nvPr/>
        </p:nvSpPr>
        <p:spPr>
          <a:xfrm>
            <a:off x="626850" y="2644889"/>
            <a:ext cx="11383856" cy="1380931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Prestaciones especiales: 13º mes, inscripción de 3 meses, retención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20A312E-A22F-548D-4D03-6378FF80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5549927" cy="1179576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</a:rPr>
              <a:t>Prestación por desempleo de larga duración y otras prestaciones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71B5C40-B437-5FDA-C5F4-C8096D3A8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37318"/>
              </p:ext>
            </p:extLst>
          </p:nvPr>
        </p:nvGraphicFramePr>
        <p:xfrm>
          <a:off x="5877166" y="474163"/>
          <a:ext cx="6064898" cy="586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4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0724FDD-CECC-8F18-6A52-3682C311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chemeClr val="accent5">
                    <a:lumMod val="50000"/>
                  </a:schemeClr>
                </a:solidFill>
              </a:rPr>
              <a:t>¿Para qué cambiar?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E12E1CA1-441E-5B79-2CFA-340713893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112393"/>
              </p:ext>
            </p:extLst>
          </p:nvPr>
        </p:nvGraphicFramePr>
        <p:xfrm>
          <a:off x="213563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A7ED37-E2ED-7B64-F860-BC164046EBFE}"/>
              </a:ext>
            </a:extLst>
          </p:cNvPr>
          <p:cNvSpPr txBox="1"/>
          <p:nvPr/>
        </p:nvSpPr>
        <p:spPr>
          <a:xfrm>
            <a:off x="3023119" y="4839195"/>
            <a:ext cx="536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solidFill>
                  <a:schemeClr val="accent5">
                    <a:lumMod val="50000"/>
                  </a:schemeClr>
                </a:solidFill>
              </a:rPr>
              <a:t>Simplificación</a:t>
            </a:r>
          </a:p>
        </p:txBody>
      </p:sp>
    </p:spTree>
    <p:extLst>
      <p:ext uri="{BB962C8B-B14F-4D97-AF65-F5344CB8AC3E}">
        <p14:creationId xmlns:p14="http://schemas.microsoft.com/office/powerpoint/2010/main" val="17789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3505D5-AB7A-1128-CD81-B394BC7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¿Cómo?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20096BC-6383-8FE7-4828-8C1CF2A86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707491"/>
              </p:ext>
            </p:extLst>
          </p:nvPr>
        </p:nvGraphicFramePr>
        <p:xfrm>
          <a:off x="91865" y="65314"/>
          <a:ext cx="12009939" cy="672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Επεξήγηση: Γραμμή 6">
            <a:extLst>
              <a:ext uri="{FF2B5EF4-FFF2-40B4-BE49-F238E27FC236}">
                <a16:creationId xmlns:a16="http://schemas.microsoft.com/office/drawing/2014/main" id="{E2660648-2B20-3CB8-DE31-67B57FB5B1AF}"/>
              </a:ext>
            </a:extLst>
          </p:cNvPr>
          <p:cNvSpPr/>
          <p:nvPr/>
        </p:nvSpPr>
        <p:spPr>
          <a:xfrm>
            <a:off x="8230720" y="877265"/>
            <a:ext cx="3601616" cy="1427584"/>
          </a:xfrm>
          <a:prstGeom prst="borderCallout1">
            <a:avLst>
              <a:gd name="adj1" fmla="val 49469"/>
              <a:gd name="adj2" fmla="val 216"/>
              <a:gd name="adj3" fmla="val 11192"/>
              <a:gd name="adj4" fmla="val -409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</a:rPr>
              <a:t>150 días hábiles dentro de los 8 meses anteriores al fin del empleo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</a:rPr>
              <a:t>Salario promedio de un período de 8 meses ≥ 75% * Salario Mínimo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</a:rPr>
              <a:t>Disponible para todas las personas beneficiarias</a:t>
            </a:r>
          </a:p>
        </p:txBody>
      </p:sp>
      <p:sp>
        <p:nvSpPr>
          <p:cNvPr id="9" name="Επεξήγηση: Γραμμή 8">
            <a:extLst>
              <a:ext uri="{FF2B5EF4-FFF2-40B4-BE49-F238E27FC236}">
                <a16:creationId xmlns:a16="http://schemas.microsoft.com/office/drawing/2014/main" id="{71BE4771-568F-4BB0-6879-EE0809E35C75}"/>
              </a:ext>
            </a:extLst>
          </p:cNvPr>
          <p:cNvSpPr/>
          <p:nvPr/>
        </p:nvSpPr>
        <p:spPr>
          <a:xfrm>
            <a:off x="776432" y="2811811"/>
            <a:ext cx="3601616" cy="1427584"/>
          </a:xfrm>
          <a:prstGeom prst="borderCallout1">
            <a:avLst>
              <a:gd name="adj1" fmla="val 206332"/>
              <a:gd name="adj2" fmla="val 54879"/>
              <a:gd name="adj3" fmla="val 100734"/>
              <a:gd name="adj4" fmla="val 19958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es-ES" sz="1400">
                <a:solidFill>
                  <a:schemeClr val="bg1"/>
                </a:solidFill>
              </a:rPr>
              <a:t>Intensidad del incentivo laboral: Al menos 1200 días asegurados dentro de los 48 meses anteriores al fin del empleo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400">
                <a:solidFill>
                  <a:schemeClr val="bg1"/>
                </a:solidFill>
              </a:rPr>
              <a:t>Registro laboral e ingresos anteriores</a:t>
            </a:r>
          </a:p>
        </p:txBody>
      </p:sp>
      <p:sp>
        <p:nvSpPr>
          <p:cNvPr id="13" name="Επεξήγηση: Γραμμή 12">
            <a:extLst>
              <a:ext uri="{FF2B5EF4-FFF2-40B4-BE49-F238E27FC236}">
                <a16:creationId xmlns:a16="http://schemas.microsoft.com/office/drawing/2014/main" id="{6B25D0CB-6FC2-809B-4385-94CBB9A6D739}"/>
              </a:ext>
            </a:extLst>
          </p:cNvPr>
          <p:cNvSpPr/>
          <p:nvPr/>
        </p:nvSpPr>
        <p:spPr>
          <a:xfrm>
            <a:off x="8230720" y="3429000"/>
            <a:ext cx="3601616" cy="1427584"/>
          </a:xfrm>
          <a:prstGeom prst="borderCallout1">
            <a:avLst>
              <a:gd name="adj1" fmla="val 99796"/>
              <a:gd name="adj2" fmla="val 78195"/>
              <a:gd name="adj3" fmla="val 166748"/>
              <a:gd name="adj4" fmla="val 34466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es-ES" sz="1400">
                <a:solidFill>
                  <a:schemeClr val="bg1"/>
                </a:solidFill>
              </a:rPr>
              <a:t>Navidad/Pascua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400">
                <a:solidFill>
                  <a:schemeClr val="bg1"/>
                </a:solidFill>
              </a:rPr>
              <a:t>Miembros de la unidad familiar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400">
                <a:solidFill>
                  <a:schemeClr val="bg1"/>
                </a:solidFill>
              </a:rPr>
              <a:t>Unidad familiar monoparental</a:t>
            </a:r>
          </a:p>
        </p:txBody>
      </p:sp>
    </p:spTree>
    <p:extLst>
      <p:ext uri="{BB962C8B-B14F-4D97-AF65-F5344CB8AC3E}">
        <p14:creationId xmlns:p14="http://schemas.microsoft.com/office/powerpoint/2010/main" val="30775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84546EA-616F-58CA-32A6-0F7721F3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chemeClr val="accent5">
                    <a:lumMod val="50000"/>
                  </a:schemeClr>
                </a:solidFill>
              </a:rPr>
              <a:t>Prestaciones en el trabajo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B23F5A-09E0-0596-39D0-CADC86978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28" y="1728216"/>
            <a:ext cx="4295067" cy="4448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s-ES" sz="2200" dirty="0"/>
              <a:t>Si la persona beneficiaria de la prestación por desempleo encuentra un puesto de trabajo a jornada completa, puede solicitar, además de su salario mensual, una </a:t>
            </a:r>
            <a:r>
              <a:rPr lang="es-ES" sz="2200" b="1" dirty="0"/>
              <a:t>prestación en el trabajo</a:t>
            </a:r>
            <a:r>
              <a:rPr lang="es-ES" sz="2200" dirty="0"/>
              <a:t> equivalente a la prestación por desempleo mensual *50% durante el período restante del derecho a percibir dicha prestación</a:t>
            </a:r>
          </a:p>
        </p:txBody>
      </p:sp>
      <p:pic>
        <p:nvPicPr>
          <p:cNvPr id="9" name="Εικόνα 8" descr="Εικόνα που περιέχει άτομο, ρουχισμός, φιάλη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D085657-2212-20F3-741F-5188A9FD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127" y="2276856"/>
            <a:ext cx="51428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7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88E5155-F91F-5AAB-A2A0-14C904F5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s-ES" sz="3400" dirty="0">
                <a:solidFill>
                  <a:schemeClr val="accent5">
                    <a:lumMod val="50000"/>
                  </a:schemeClr>
                </a:solidFill>
              </a:rPr>
              <a:t>Objetivo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9DFA30-9C06-8B56-96D3-FA73A5ED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 lnSpcReduction="10000"/>
          </a:bodyPr>
          <a:lstStyle/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Cálculo automatizado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Provisión más justa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Periodo corto de tiempo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Enfoque personalizado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Intensidad de trabajo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Reducir incentivos a prestación por desempleo/prestación por desempleo de larga duración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Activar a desempleados/as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Simplificar las prestaciones en una única</a:t>
            </a:r>
          </a:p>
          <a:p>
            <a:r>
              <a:rPr lang="es-ES" sz="1700" dirty="0">
                <a:solidFill>
                  <a:schemeClr val="accent5">
                    <a:lumMod val="50000"/>
                  </a:schemeClr>
                </a:solidFill>
              </a:rPr>
              <a:t>Ampliar la cobertura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CD9EBAA-1AF6-5633-94CD-EE9ED8B50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1303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16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6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A01C19F-B1F3-2DEA-BA58-CE2CB4C3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¡Gracias por su atención!</a:t>
            </a:r>
          </a:p>
        </p:txBody>
      </p:sp>
      <p:pic>
        <p:nvPicPr>
          <p:cNvPr id="5" name="Εικόνα 4" descr="Εικόνα που περιέχει κείμενο, γραμματοσειρά, γραφικά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5B7CFA6D-8AE1-7622-9A07-5230B425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4" y="625683"/>
            <a:ext cx="6817801" cy="5454246"/>
          </a:xfrm>
          <a:prstGeom prst="rect">
            <a:avLst/>
          </a:prstGeom>
        </p:spPr>
      </p:pic>
      <p:sp>
        <p:nvSpPr>
          <p:cNvPr id="48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60940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408</Words>
  <Application>Microsoft Office PowerPoint</Application>
  <PresentationFormat>Panorámica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Θέμα του Office</vt:lpstr>
      <vt:lpstr>Reforma de las prestaciones por desempleo en Grecia</vt:lpstr>
      <vt:lpstr>70 años de legado de las prestaciones por desempleo</vt:lpstr>
      <vt:lpstr>Prestación por desempleo de larga duración y otras prestaciones</vt:lpstr>
      <vt:lpstr>¿Para qué cambiar?</vt:lpstr>
      <vt:lpstr>¿Cómo?</vt:lpstr>
      <vt:lpstr>Prestaciones en el trabajo</vt:lpstr>
      <vt:lpstr>Objetivo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DYPA_A3</dc:creator>
  <cp:lastModifiedBy>Rosa María Molano Mohedano</cp:lastModifiedBy>
  <cp:revision>35</cp:revision>
  <dcterms:created xsi:type="dcterms:W3CDTF">2023-09-04T06:44:31Z</dcterms:created>
  <dcterms:modified xsi:type="dcterms:W3CDTF">2023-10-18T12:56:59Z</dcterms:modified>
</cp:coreProperties>
</file>